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60" r:id="rId2"/>
    <p:sldId id="270" r:id="rId3"/>
    <p:sldId id="271" r:id="rId4"/>
    <p:sldId id="272" r:id="rId5"/>
    <p:sldId id="273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60"/>
            <p14:sldId id="270"/>
            <p14:sldId id="271"/>
            <p14:sldId id="272"/>
            <p14:sldId id="273"/>
          </p14:sldIdLst>
        </p14:section>
        <p14:section name="EXCELLENCE IN RESEARCH" id="{BC3A3D87-90DE-6745-9603-615CAD7C6AC3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4" autoAdjust="0"/>
    <p:restoredTop sz="96327" autoAdjust="0"/>
  </p:normalViewPr>
  <p:slideViewPr>
    <p:cSldViewPr snapToGrid="0" snapToObjects="1">
      <p:cViewPr varScale="1">
        <p:scale>
          <a:sx n="128" d="100"/>
          <a:sy n="128" d="100"/>
        </p:scale>
        <p:origin x="1624" y="17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244-lilah-lifelong-learning-e-alta-formazione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51-ssef-studi-storici-sull-educazione-e-sulla-formazione.html" TargetMode="External"/><Relationship Id="rId3" Type="http://schemas.openxmlformats.org/officeDocument/2006/relationships/hyperlink" Target="https://www.forlilpsi.unifi.it/vp-243-labhuman-l-uomo-e-il-lavoro-processi-formativi-professioni-organizzazioni.html" TargetMode="External"/><Relationship Id="rId21" Type="http://schemas.openxmlformats.org/officeDocument/2006/relationships/hyperlink" Target="https://www.forlilpsi.unifi.it/vp-306-cher-the-corpora-and-historical-english-research-group.html" TargetMode="External"/><Relationship Id="rId7" Type="http://schemas.openxmlformats.org/officeDocument/2006/relationships/hyperlink" Target="https://www.forlilpsi.unifi.it/p335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p535.html" TargetMode="External"/><Relationship Id="rId2" Type="http://schemas.openxmlformats.org/officeDocument/2006/relationships/hyperlink" Target="https://www.forlilpsi.unifi.it/vp-313-cisueco-centro-interuniversitario-di-studi-ungheresi-e-sull-europa-centro-orientale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p414.html" TargetMode="External"/><Relationship Id="rId1" Type="http://schemas.openxmlformats.org/officeDocument/2006/relationships/hyperlink" Target="https://www.forlilpsi.unifi.it/vp-240-chs-childhood-studies-storia-pedagogia-cultura-dell-infanzia.html" TargetMode="External"/><Relationship Id="rId6" Type="http://schemas.openxmlformats.org/officeDocument/2006/relationships/hyperlink" Target="https://www.forlilpsi.unifi.it/vp-311-lbc-lessico-dei-beni-culturali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p332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9-rabepsi-ricerca-e-azione-per-il-benessere-psicosociale.html" TargetMode="External"/><Relationship Id="rId19" Type="http://schemas.openxmlformats.org/officeDocument/2006/relationships/hyperlink" Target="https://www.forlilpsi.unifi.it/p247.html" TargetMode="External"/><Relationship Id="rId4" Type="http://schemas.openxmlformats.org/officeDocument/2006/relationships/hyperlink" Target="https://www.forlilpsi.unifi.it/vp-310-clavier-the-corpus-and-language-variation-in-english-research-group.html" TargetMode="External"/><Relationship Id="rId9" Type="http://schemas.openxmlformats.org/officeDocument/2006/relationships/hyperlink" Target="https://www.forlilpsi.unifi.it/vp-252-sed-ls-sviluppo-socio-emozionale-nel-ciclo-di-vita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311-lbc-lessico-dei-beni-culturali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49-rabepsi-ricerca-e-azione-per-il-benessere-psicosociale.html" TargetMode="External"/><Relationship Id="rId3" Type="http://schemas.openxmlformats.org/officeDocument/2006/relationships/hyperlink" Target="https://www.forlilpsi.unifi.it/vp-240-chs-childhood-studies-storia-pedagogia-cultura-dell-infanzia.html" TargetMode="External"/><Relationship Id="rId21" Type="http://schemas.openxmlformats.org/officeDocument/2006/relationships/hyperlink" Target="https://www.forlilpsi.unifi.it/p247.html" TargetMode="External"/><Relationship Id="rId7" Type="http://schemas.openxmlformats.org/officeDocument/2006/relationships/hyperlink" Target="https://www.forlilpsi.unifi.it/p332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vp-252-sed-ls-sviluppo-socio-emozionale-nel-ciclo-di-vita.html" TargetMode="External"/><Relationship Id="rId2" Type="http://schemas.openxmlformats.org/officeDocument/2006/relationships/hyperlink" Target="https://www.forlilpsi.unifi.it/vp-306-cher-the-corpora-and-historical-english-research-group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vp-251-ssef-studi-storici-sull-educazione-e-sulla-formazione.html" TargetMode="External"/><Relationship Id="rId1" Type="http://schemas.openxmlformats.org/officeDocument/2006/relationships/hyperlink" Target="https://www.forlilpsi.unifi.it/p414.html" TargetMode="External"/><Relationship Id="rId6" Type="http://schemas.openxmlformats.org/officeDocument/2006/relationships/hyperlink" Target="https://www.forlilpsi.unifi.it/vp-310-clavier-the-corpus-and-language-variation-in-english-research-group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vp-243-labhuman-l-uomo-e-il-lavoro-processi-formativi-professioni-organizzazioni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4-lilah-lifelong-learning-e-alta-formazione.html" TargetMode="External"/><Relationship Id="rId19" Type="http://schemas.openxmlformats.org/officeDocument/2006/relationships/hyperlink" Target="https://www.forlilpsi.unifi.it/p535.html" TargetMode="External"/><Relationship Id="rId4" Type="http://schemas.openxmlformats.org/officeDocument/2006/relationships/hyperlink" Target="https://www.forlilpsi.unifi.it/vp-313-cisueco-centro-interuniversitario-di-studi-ungheresi-e-sull-europa-centro-orientale.html" TargetMode="External"/><Relationship Id="rId9" Type="http://schemas.openxmlformats.org/officeDocument/2006/relationships/hyperlink" Target="https://www.forlilpsi.unifi.it/p335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F41E2-581C-4E41-A359-9214D8D9D6E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9CF12A6-D364-4C5B-AE21-9D8886524B80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Integrated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didactics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Integration between theoretical, empirical and practical perspectives of education, teaching and learning.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83EA4F77-0445-4ADF-B30C-83AFAAF4A77C}" type="parTrans" cxnId="{6BA72992-55BC-4BF0-8882-1FD6CC698E7B}">
      <dgm:prSet/>
      <dgm:spPr/>
      <dgm:t>
        <a:bodyPr/>
        <a:lstStyle/>
        <a:p>
          <a:endParaRPr lang="it-IT"/>
        </a:p>
      </dgm:t>
    </dgm:pt>
    <dgm:pt modelId="{CACBA81A-02E6-4006-8E37-A65BBD230F40}" type="sibTrans" cxnId="{6BA72992-55BC-4BF0-8882-1FD6CC698E7B}">
      <dgm:prSet/>
      <dgm:spPr/>
      <dgm:t>
        <a:bodyPr/>
        <a:lstStyle/>
        <a:p>
          <a:endParaRPr lang="it-IT"/>
        </a:p>
      </dgm:t>
    </dgm:pt>
    <dgm:pt modelId="{4AD113D6-D33E-414B-8C70-528AE04D6025}">
      <dgm:prSet phldrT="[Testo]"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Cross-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culturality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</a:t>
          </a:r>
          <a:r>
            <a:rPr lang="it-IT" sz="1600" b="0" i="0" kern="1200" dirty="0" err="1"/>
            <a:t>dimension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where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comparison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dialogue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different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languages</a:t>
          </a:r>
          <a:r>
            <a:rPr lang="it-IT" sz="1600" b="0" i="0" kern="1200" dirty="0"/>
            <a:t>, literatures and </a:t>
          </a:r>
          <a:r>
            <a:rPr lang="it-IT" sz="1600" b="0" i="0" kern="1200" dirty="0" err="1"/>
            <a:t>cultures</a:t>
          </a:r>
          <a:r>
            <a:rPr lang="it-IT" sz="1600" b="0" i="0" kern="1200" dirty="0"/>
            <a:t> are </a:t>
          </a:r>
          <a:r>
            <a:rPr lang="it-IT" sz="1600" b="0" i="0" kern="1200" dirty="0" err="1"/>
            <a:t>possible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20FD57C-B810-4010-9383-37D234D2238C}" type="parTrans" cxnId="{946D9C11-BFC2-4329-9CEF-2D4900D62B51}">
      <dgm:prSet/>
      <dgm:spPr/>
      <dgm:t>
        <a:bodyPr/>
        <a:lstStyle/>
        <a:p>
          <a:endParaRPr lang="it-IT"/>
        </a:p>
      </dgm:t>
    </dgm:pt>
    <dgm:pt modelId="{044C9D3F-D27F-45AE-B100-A75CBF8375A5}" type="sibTrans" cxnId="{946D9C11-BFC2-4329-9CEF-2D4900D62B51}">
      <dgm:prSet/>
      <dgm:spPr/>
      <dgm:t>
        <a:bodyPr/>
        <a:lstStyle/>
        <a:p>
          <a:endParaRPr lang="it-IT"/>
        </a:p>
      </dgm:t>
    </dgm:pt>
    <dgm:pt modelId="{76EC0666-CE93-4B42-B791-E7B8F8034657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Academic research collaboration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philological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literary</a:t>
          </a:r>
          <a:r>
            <a:rPr lang="it-IT" sz="1600" b="0" i="0" kern="1200" dirty="0"/>
            <a:t> sciences.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B2AB2FC-0694-4D34-B895-A674264CDE4D}" type="parTrans" cxnId="{6F712F6D-693B-4230-8930-EA5F7D970A57}">
      <dgm:prSet/>
      <dgm:spPr/>
      <dgm:t>
        <a:bodyPr/>
        <a:lstStyle/>
        <a:p>
          <a:endParaRPr lang="it-IT"/>
        </a:p>
      </dgm:t>
    </dgm:pt>
    <dgm:pt modelId="{8E02DEF4-CBD9-4DA9-92FA-EAF8189B539C}" type="sibTrans" cxnId="{6F712F6D-693B-4230-8930-EA5F7D970A57}">
      <dgm:prSet/>
      <dgm:spPr/>
      <dgm:t>
        <a:bodyPr/>
        <a:lstStyle/>
        <a:p>
          <a:endParaRPr lang="it-IT"/>
        </a:p>
      </dgm:t>
    </dgm:pt>
    <dgm:pt modelId="{F67FBF29-2998-4763-AE1A-EA140757945E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Promotion of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well-being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and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education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global </a:t>
          </a:r>
          <a:r>
            <a:rPr lang="it-IT" sz="1600" b="0" i="0" kern="1200" dirty="0" err="1"/>
            <a:t>perspective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that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promotes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understanding</a:t>
          </a:r>
          <a:r>
            <a:rPr lang="it-IT" sz="1600" b="0" i="0" kern="1200" dirty="0"/>
            <a:t> of cultural, social-</a:t>
          </a:r>
          <a:r>
            <a:rPr lang="it-IT" sz="1600" b="0" i="0" kern="1200" dirty="0" err="1"/>
            <a:t>historical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 </a:t>
          </a:r>
          <a:r>
            <a:rPr lang="it-IT" sz="1600" b="0" i="0" kern="1200" dirty="0" err="1"/>
            <a:t>factors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8384287C-191B-47A4-BC3D-27A4153CF898}" type="parTrans" cxnId="{EA1F4DBA-782E-4778-A485-ACF87ABA7648}">
      <dgm:prSet/>
      <dgm:spPr/>
      <dgm:t>
        <a:bodyPr/>
        <a:lstStyle/>
        <a:p>
          <a:endParaRPr lang="it-IT"/>
        </a:p>
      </dgm:t>
    </dgm:pt>
    <dgm:pt modelId="{D66BF484-387B-4D72-A3B8-9881D171ABE2}" type="sibTrans" cxnId="{EA1F4DBA-782E-4778-A485-ACF87ABA7648}">
      <dgm:prSet/>
      <dgm:spPr/>
      <dgm:t>
        <a:bodyPr/>
        <a:lstStyle/>
        <a:p>
          <a:endParaRPr lang="it-IT"/>
        </a:p>
      </dgm:t>
    </dgm:pt>
    <dgm:pt modelId="{C271F484-9A33-4E64-B90D-933D6F3698E1}" type="pres">
      <dgm:prSet presAssocID="{FC5F41E2-581C-4E41-A359-9214D8D9D6EA}" presName="linear" presStyleCnt="0">
        <dgm:presLayoutVars>
          <dgm:dir/>
          <dgm:animLvl val="lvl"/>
          <dgm:resizeHandles val="exact"/>
        </dgm:presLayoutVars>
      </dgm:prSet>
      <dgm:spPr/>
    </dgm:pt>
    <dgm:pt modelId="{35964CE0-3B91-4454-A927-308B1DA3B044}" type="pres">
      <dgm:prSet presAssocID="{B9CF12A6-D364-4C5B-AE21-9D8886524B80}" presName="parentLin" presStyleCnt="0"/>
      <dgm:spPr/>
    </dgm:pt>
    <dgm:pt modelId="{25BE8091-7755-438A-80F4-4DF35D74BC71}" type="pres">
      <dgm:prSet presAssocID="{B9CF12A6-D364-4C5B-AE21-9D8886524B80}" presName="parentLeftMargin" presStyleLbl="node1" presStyleIdx="0" presStyleCnt="4"/>
      <dgm:spPr/>
    </dgm:pt>
    <dgm:pt modelId="{4A375575-2FD9-462B-88C6-25361CDDA45B}" type="pres">
      <dgm:prSet presAssocID="{B9CF12A6-D364-4C5B-AE21-9D8886524B80}" presName="parentText" presStyleLbl="node1" presStyleIdx="0" presStyleCnt="4" custScaleX="106818" custScaleY="134892">
        <dgm:presLayoutVars>
          <dgm:chMax val="0"/>
          <dgm:bulletEnabled val="1"/>
        </dgm:presLayoutVars>
      </dgm:prSet>
      <dgm:spPr>
        <a:xfrm>
          <a:off x="411480" y="440245"/>
          <a:ext cx="5760720" cy="678960"/>
        </a:xfrm>
        <a:prstGeom prst="roundRect">
          <a:avLst/>
        </a:prstGeom>
      </dgm:spPr>
    </dgm:pt>
    <dgm:pt modelId="{CEA26845-1C59-4B3A-96AE-154677A05A20}" type="pres">
      <dgm:prSet presAssocID="{B9CF12A6-D364-4C5B-AE21-9D8886524B80}" presName="negativeSpace" presStyleCnt="0"/>
      <dgm:spPr/>
    </dgm:pt>
    <dgm:pt modelId="{6F04A827-F939-4B48-9D38-593F1C4F7953}" type="pres">
      <dgm:prSet presAssocID="{B9CF12A6-D364-4C5B-AE21-9D8886524B80}" presName="childText" presStyleLbl="conFgAcc1" presStyleIdx="0" presStyleCnt="4">
        <dgm:presLayoutVars>
          <dgm:bulletEnabled val="1"/>
        </dgm:presLayoutVars>
      </dgm:prSet>
      <dgm:spPr/>
    </dgm:pt>
    <dgm:pt modelId="{F032B9EF-5FD5-45A2-B2DA-B80D46C2DFE6}" type="pres">
      <dgm:prSet presAssocID="{CACBA81A-02E6-4006-8E37-A65BBD230F40}" presName="spaceBetweenRectangles" presStyleCnt="0"/>
      <dgm:spPr/>
    </dgm:pt>
    <dgm:pt modelId="{889114DC-25D6-4859-A05D-DF9C727A8644}" type="pres">
      <dgm:prSet presAssocID="{4AD113D6-D33E-414B-8C70-528AE04D6025}" presName="parentLin" presStyleCnt="0"/>
      <dgm:spPr/>
    </dgm:pt>
    <dgm:pt modelId="{7AE9E06B-5520-4D9B-9CFC-78B93FE4CBE8}" type="pres">
      <dgm:prSet presAssocID="{4AD113D6-D33E-414B-8C70-528AE04D6025}" presName="parentLeftMargin" presStyleLbl="node1" presStyleIdx="0" presStyleCnt="4"/>
      <dgm:spPr/>
    </dgm:pt>
    <dgm:pt modelId="{09F05A08-5247-4157-B3AC-5A06F4BB35C3}" type="pres">
      <dgm:prSet presAssocID="{4AD113D6-D33E-414B-8C70-528AE04D6025}" presName="parentText" presStyleLbl="node1" presStyleIdx="1" presStyleCnt="4" custScaleX="106818" custScaleY="132383">
        <dgm:presLayoutVars>
          <dgm:chMax val="0"/>
          <dgm:bulletEnabled val="1"/>
        </dgm:presLayoutVars>
      </dgm:prSet>
      <dgm:spPr>
        <a:xfrm>
          <a:off x="411480" y="1483525"/>
          <a:ext cx="5760720" cy="678960"/>
        </a:xfrm>
        <a:prstGeom prst="roundRect">
          <a:avLst/>
        </a:prstGeom>
      </dgm:spPr>
    </dgm:pt>
    <dgm:pt modelId="{D1794C1C-0B41-4C1A-A09C-AC67D14B1F8E}" type="pres">
      <dgm:prSet presAssocID="{4AD113D6-D33E-414B-8C70-528AE04D6025}" presName="negativeSpace" presStyleCnt="0"/>
      <dgm:spPr/>
    </dgm:pt>
    <dgm:pt modelId="{8BEB3D20-8CAF-464B-A4CD-A8009A6FC699}" type="pres">
      <dgm:prSet presAssocID="{4AD113D6-D33E-414B-8C70-528AE04D6025}" presName="childText" presStyleLbl="conFgAcc1" presStyleIdx="1" presStyleCnt="4">
        <dgm:presLayoutVars>
          <dgm:bulletEnabled val="1"/>
        </dgm:presLayoutVars>
      </dgm:prSet>
      <dgm:spPr/>
    </dgm:pt>
    <dgm:pt modelId="{903F3774-3AFB-49FD-91C6-D7C363F2E64F}" type="pres">
      <dgm:prSet presAssocID="{044C9D3F-D27F-45AE-B100-A75CBF8375A5}" presName="spaceBetweenRectangles" presStyleCnt="0"/>
      <dgm:spPr/>
    </dgm:pt>
    <dgm:pt modelId="{87358211-3CA7-4068-BADA-0AA74F192587}" type="pres">
      <dgm:prSet presAssocID="{76EC0666-CE93-4B42-B791-E7B8F8034657}" presName="parentLin" presStyleCnt="0"/>
      <dgm:spPr/>
    </dgm:pt>
    <dgm:pt modelId="{4AE65DDB-A26E-4FE7-B401-B0B72F793794}" type="pres">
      <dgm:prSet presAssocID="{76EC0666-CE93-4B42-B791-E7B8F8034657}" presName="parentLeftMargin" presStyleLbl="node1" presStyleIdx="1" presStyleCnt="4"/>
      <dgm:spPr/>
    </dgm:pt>
    <dgm:pt modelId="{417473D5-FB4A-44C2-B7E5-6E6E902A09AE}" type="pres">
      <dgm:prSet presAssocID="{76EC0666-CE93-4B42-B791-E7B8F8034657}" presName="parentText" presStyleLbl="node1" presStyleIdx="2" presStyleCnt="4" custScaleX="106818" custScaleY="136127">
        <dgm:presLayoutVars>
          <dgm:chMax val="0"/>
          <dgm:bulletEnabled val="1"/>
        </dgm:presLayoutVars>
      </dgm:prSet>
      <dgm:spPr>
        <a:xfrm>
          <a:off x="411480" y="2526805"/>
          <a:ext cx="5760720" cy="678960"/>
        </a:xfrm>
        <a:prstGeom prst="roundRect">
          <a:avLst/>
        </a:prstGeom>
      </dgm:spPr>
    </dgm:pt>
    <dgm:pt modelId="{13360171-F1B5-4975-822C-C1FD1281B68D}" type="pres">
      <dgm:prSet presAssocID="{76EC0666-CE93-4B42-B791-E7B8F8034657}" presName="negativeSpace" presStyleCnt="0"/>
      <dgm:spPr/>
    </dgm:pt>
    <dgm:pt modelId="{FD4DAB3B-1823-4B74-AF0A-6B30E9BB8A45}" type="pres">
      <dgm:prSet presAssocID="{76EC0666-CE93-4B42-B791-E7B8F8034657}" presName="childText" presStyleLbl="conFgAcc1" presStyleIdx="2" presStyleCnt="4">
        <dgm:presLayoutVars>
          <dgm:bulletEnabled val="1"/>
        </dgm:presLayoutVars>
      </dgm:prSet>
      <dgm:spPr/>
    </dgm:pt>
    <dgm:pt modelId="{24B01EC8-B2AC-481C-AEB8-C77BA84BF414}" type="pres">
      <dgm:prSet presAssocID="{8E02DEF4-CBD9-4DA9-92FA-EAF8189B539C}" presName="spaceBetweenRectangles" presStyleCnt="0"/>
      <dgm:spPr/>
    </dgm:pt>
    <dgm:pt modelId="{38376701-AA89-450D-B19A-5E295390A59F}" type="pres">
      <dgm:prSet presAssocID="{F67FBF29-2998-4763-AE1A-EA140757945E}" presName="parentLin" presStyleCnt="0"/>
      <dgm:spPr/>
    </dgm:pt>
    <dgm:pt modelId="{DFAA3B3A-53D9-44AC-9184-43AD7B279059}" type="pres">
      <dgm:prSet presAssocID="{F67FBF29-2998-4763-AE1A-EA140757945E}" presName="parentLeftMargin" presStyleLbl="node1" presStyleIdx="2" presStyleCnt="4"/>
      <dgm:spPr/>
    </dgm:pt>
    <dgm:pt modelId="{FC4CAC03-6282-448E-B4A6-E5CD91D9F76D}" type="pres">
      <dgm:prSet presAssocID="{F67FBF29-2998-4763-AE1A-EA140757945E}" presName="parentText" presStyleLbl="node1" presStyleIdx="3" presStyleCnt="4" custScaleX="106818" custScaleY="135652">
        <dgm:presLayoutVars>
          <dgm:chMax val="0"/>
          <dgm:bulletEnabled val="1"/>
        </dgm:presLayoutVars>
      </dgm:prSet>
      <dgm:spPr>
        <a:xfrm>
          <a:off x="411480" y="3570085"/>
          <a:ext cx="5760720" cy="678960"/>
        </a:xfrm>
        <a:prstGeom prst="roundRect">
          <a:avLst/>
        </a:prstGeom>
      </dgm:spPr>
    </dgm:pt>
    <dgm:pt modelId="{C89BBC79-DEDF-47BC-BCF9-2C5EA630BA19}" type="pres">
      <dgm:prSet presAssocID="{F67FBF29-2998-4763-AE1A-EA140757945E}" presName="negativeSpace" presStyleCnt="0"/>
      <dgm:spPr/>
    </dgm:pt>
    <dgm:pt modelId="{A44AE33A-D1B9-426B-9672-37AF5EB1BE83}" type="pres">
      <dgm:prSet presAssocID="{F67FBF29-2998-4763-AE1A-EA14075794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6D9C11-BFC2-4329-9CEF-2D4900D62B51}" srcId="{FC5F41E2-581C-4E41-A359-9214D8D9D6EA}" destId="{4AD113D6-D33E-414B-8C70-528AE04D6025}" srcOrd="1" destOrd="0" parTransId="{D20FD57C-B810-4010-9383-37D234D2238C}" sibTransId="{044C9D3F-D27F-45AE-B100-A75CBF8375A5}"/>
    <dgm:cxn modelId="{6CFE073B-4653-4EDB-BB7A-AD099AE3EC55}" type="presOf" srcId="{F67FBF29-2998-4763-AE1A-EA140757945E}" destId="{DFAA3B3A-53D9-44AC-9184-43AD7B279059}" srcOrd="0" destOrd="0" presId="urn:microsoft.com/office/officeart/2005/8/layout/list1"/>
    <dgm:cxn modelId="{52837C3C-E874-4261-8F9E-F02E9116C873}" type="presOf" srcId="{4AD113D6-D33E-414B-8C70-528AE04D6025}" destId="{7AE9E06B-5520-4D9B-9CFC-78B93FE4CBE8}" srcOrd="0" destOrd="0" presId="urn:microsoft.com/office/officeart/2005/8/layout/list1"/>
    <dgm:cxn modelId="{6A7BC145-4BA9-468E-B055-8334B1FD7DE3}" type="presOf" srcId="{4AD113D6-D33E-414B-8C70-528AE04D6025}" destId="{09F05A08-5247-4157-B3AC-5A06F4BB35C3}" srcOrd="1" destOrd="0" presId="urn:microsoft.com/office/officeart/2005/8/layout/list1"/>
    <dgm:cxn modelId="{C5B98E54-BA1B-422C-83E4-2B64DCA19AB0}" type="presOf" srcId="{FC5F41E2-581C-4E41-A359-9214D8D9D6EA}" destId="{C271F484-9A33-4E64-B90D-933D6F3698E1}" srcOrd="0" destOrd="0" presId="urn:microsoft.com/office/officeart/2005/8/layout/list1"/>
    <dgm:cxn modelId="{6AD6115F-4894-43DD-94E3-D8159368DFB4}" type="presOf" srcId="{76EC0666-CE93-4B42-B791-E7B8F8034657}" destId="{417473D5-FB4A-44C2-B7E5-6E6E902A09AE}" srcOrd="1" destOrd="0" presId="urn:microsoft.com/office/officeart/2005/8/layout/list1"/>
    <dgm:cxn modelId="{6F712F6D-693B-4230-8930-EA5F7D970A57}" srcId="{FC5F41E2-581C-4E41-A359-9214D8D9D6EA}" destId="{76EC0666-CE93-4B42-B791-E7B8F8034657}" srcOrd="2" destOrd="0" parTransId="{0B2AB2FC-0694-4D34-B895-A674264CDE4D}" sibTransId="{8E02DEF4-CBD9-4DA9-92FA-EAF8189B539C}"/>
    <dgm:cxn modelId="{B3805379-C610-4946-9E33-56C2CA339ACB}" type="presOf" srcId="{B9CF12A6-D364-4C5B-AE21-9D8886524B80}" destId="{4A375575-2FD9-462B-88C6-25361CDDA45B}" srcOrd="1" destOrd="0" presId="urn:microsoft.com/office/officeart/2005/8/layout/list1"/>
    <dgm:cxn modelId="{6BA72992-55BC-4BF0-8882-1FD6CC698E7B}" srcId="{FC5F41E2-581C-4E41-A359-9214D8D9D6EA}" destId="{B9CF12A6-D364-4C5B-AE21-9D8886524B80}" srcOrd="0" destOrd="0" parTransId="{83EA4F77-0445-4ADF-B30C-83AFAAF4A77C}" sibTransId="{CACBA81A-02E6-4006-8E37-A65BBD230F40}"/>
    <dgm:cxn modelId="{C3A477B7-189A-4A7C-9171-2625E0C6F00B}" type="presOf" srcId="{76EC0666-CE93-4B42-B791-E7B8F8034657}" destId="{4AE65DDB-A26E-4FE7-B401-B0B72F793794}" srcOrd="0" destOrd="0" presId="urn:microsoft.com/office/officeart/2005/8/layout/list1"/>
    <dgm:cxn modelId="{EA1F4DBA-782E-4778-A485-ACF87ABA7648}" srcId="{FC5F41E2-581C-4E41-A359-9214D8D9D6EA}" destId="{F67FBF29-2998-4763-AE1A-EA140757945E}" srcOrd="3" destOrd="0" parTransId="{8384287C-191B-47A4-BC3D-27A4153CF898}" sibTransId="{D66BF484-387B-4D72-A3B8-9881D171ABE2}"/>
    <dgm:cxn modelId="{B92951C7-A26E-49D3-86BC-D7C7E7BE4558}" type="presOf" srcId="{B9CF12A6-D364-4C5B-AE21-9D8886524B80}" destId="{25BE8091-7755-438A-80F4-4DF35D74BC71}" srcOrd="0" destOrd="0" presId="urn:microsoft.com/office/officeart/2005/8/layout/list1"/>
    <dgm:cxn modelId="{429D2CCB-C9DF-4E72-A184-1844E7CF73A3}" type="presOf" srcId="{F67FBF29-2998-4763-AE1A-EA140757945E}" destId="{FC4CAC03-6282-448E-B4A6-E5CD91D9F76D}" srcOrd="1" destOrd="0" presId="urn:microsoft.com/office/officeart/2005/8/layout/list1"/>
    <dgm:cxn modelId="{B7910556-BFA9-4908-8229-3A9D62A4C3D9}" type="presParOf" srcId="{C271F484-9A33-4E64-B90D-933D6F3698E1}" destId="{35964CE0-3B91-4454-A927-308B1DA3B044}" srcOrd="0" destOrd="0" presId="urn:microsoft.com/office/officeart/2005/8/layout/list1"/>
    <dgm:cxn modelId="{1A1CEAFE-144F-4D62-9AB7-0C5F8E16443D}" type="presParOf" srcId="{35964CE0-3B91-4454-A927-308B1DA3B044}" destId="{25BE8091-7755-438A-80F4-4DF35D74BC71}" srcOrd="0" destOrd="0" presId="urn:microsoft.com/office/officeart/2005/8/layout/list1"/>
    <dgm:cxn modelId="{C6E64F41-16A6-4B29-B5CB-9152B07AFC4D}" type="presParOf" srcId="{35964CE0-3B91-4454-A927-308B1DA3B044}" destId="{4A375575-2FD9-462B-88C6-25361CDDA45B}" srcOrd="1" destOrd="0" presId="urn:microsoft.com/office/officeart/2005/8/layout/list1"/>
    <dgm:cxn modelId="{526D9A19-2F6A-478F-8AA8-3496E03DA0BF}" type="presParOf" srcId="{C271F484-9A33-4E64-B90D-933D6F3698E1}" destId="{CEA26845-1C59-4B3A-96AE-154677A05A20}" srcOrd="1" destOrd="0" presId="urn:microsoft.com/office/officeart/2005/8/layout/list1"/>
    <dgm:cxn modelId="{6D0BE42C-D1BF-40C3-B2C4-6469EF56B18B}" type="presParOf" srcId="{C271F484-9A33-4E64-B90D-933D6F3698E1}" destId="{6F04A827-F939-4B48-9D38-593F1C4F7953}" srcOrd="2" destOrd="0" presId="urn:microsoft.com/office/officeart/2005/8/layout/list1"/>
    <dgm:cxn modelId="{FDDAF8A5-51D5-4B21-9EC4-848F1724B3E1}" type="presParOf" srcId="{C271F484-9A33-4E64-B90D-933D6F3698E1}" destId="{F032B9EF-5FD5-45A2-B2DA-B80D46C2DFE6}" srcOrd="3" destOrd="0" presId="urn:microsoft.com/office/officeart/2005/8/layout/list1"/>
    <dgm:cxn modelId="{B854C000-FA89-4787-A6AA-6C1EFE96B835}" type="presParOf" srcId="{C271F484-9A33-4E64-B90D-933D6F3698E1}" destId="{889114DC-25D6-4859-A05D-DF9C727A8644}" srcOrd="4" destOrd="0" presId="urn:microsoft.com/office/officeart/2005/8/layout/list1"/>
    <dgm:cxn modelId="{C62AF8D4-E88C-4808-A9D5-42313083DCF2}" type="presParOf" srcId="{889114DC-25D6-4859-A05D-DF9C727A8644}" destId="{7AE9E06B-5520-4D9B-9CFC-78B93FE4CBE8}" srcOrd="0" destOrd="0" presId="urn:microsoft.com/office/officeart/2005/8/layout/list1"/>
    <dgm:cxn modelId="{9AD0E29B-31AF-4043-B03C-FA2F079BAE05}" type="presParOf" srcId="{889114DC-25D6-4859-A05D-DF9C727A8644}" destId="{09F05A08-5247-4157-B3AC-5A06F4BB35C3}" srcOrd="1" destOrd="0" presId="urn:microsoft.com/office/officeart/2005/8/layout/list1"/>
    <dgm:cxn modelId="{A0B3705A-4053-47AE-B3C8-4B559E13F330}" type="presParOf" srcId="{C271F484-9A33-4E64-B90D-933D6F3698E1}" destId="{D1794C1C-0B41-4C1A-A09C-AC67D14B1F8E}" srcOrd="5" destOrd="0" presId="urn:microsoft.com/office/officeart/2005/8/layout/list1"/>
    <dgm:cxn modelId="{916A9D68-813E-4A07-8276-A9E73C6D8A92}" type="presParOf" srcId="{C271F484-9A33-4E64-B90D-933D6F3698E1}" destId="{8BEB3D20-8CAF-464B-A4CD-A8009A6FC699}" srcOrd="6" destOrd="0" presId="urn:microsoft.com/office/officeart/2005/8/layout/list1"/>
    <dgm:cxn modelId="{B1904A6E-7A24-45DE-ABEB-FDD59A2BAF8C}" type="presParOf" srcId="{C271F484-9A33-4E64-B90D-933D6F3698E1}" destId="{903F3774-3AFB-49FD-91C6-D7C363F2E64F}" srcOrd="7" destOrd="0" presId="urn:microsoft.com/office/officeart/2005/8/layout/list1"/>
    <dgm:cxn modelId="{8346C3C6-966A-45BC-ACD2-81CF9B6B035B}" type="presParOf" srcId="{C271F484-9A33-4E64-B90D-933D6F3698E1}" destId="{87358211-3CA7-4068-BADA-0AA74F192587}" srcOrd="8" destOrd="0" presId="urn:microsoft.com/office/officeart/2005/8/layout/list1"/>
    <dgm:cxn modelId="{ADFAA21A-D9F1-44FE-AC98-12F22AD146F4}" type="presParOf" srcId="{87358211-3CA7-4068-BADA-0AA74F192587}" destId="{4AE65DDB-A26E-4FE7-B401-B0B72F793794}" srcOrd="0" destOrd="0" presId="urn:microsoft.com/office/officeart/2005/8/layout/list1"/>
    <dgm:cxn modelId="{0D99267F-6043-4967-9F5A-0B234EBB74E6}" type="presParOf" srcId="{87358211-3CA7-4068-BADA-0AA74F192587}" destId="{417473D5-FB4A-44C2-B7E5-6E6E902A09AE}" srcOrd="1" destOrd="0" presId="urn:microsoft.com/office/officeart/2005/8/layout/list1"/>
    <dgm:cxn modelId="{291368D0-743A-42D2-9FF7-F3F7C474411E}" type="presParOf" srcId="{C271F484-9A33-4E64-B90D-933D6F3698E1}" destId="{13360171-F1B5-4975-822C-C1FD1281B68D}" srcOrd="9" destOrd="0" presId="urn:microsoft.com/office/officeart/2005/8/layout/list1"/>
    <dgm:cxn modelId="{BE7CB6AB-7761-4E31-8D6F-264CA63CD5E3}" type="presParOf" srcId="{C271F484-9A33-4E64-B90D-933D6F3698E1}" destId="{FD4DAB3B-1823-4B74-AF0A-6B30E9BB8A45}" srcOrd="10" destOrd="0" presId="urn:microsoft.com/office/officeart/2005/8/layout/list1"/>
    <dgm:cxn modelId="{B2F989D3-7384-4641-9FB7-DB4F8BA185E0}" type="presParOf" srcId="{C271F484-9A33-4E64-B90D-933D6F3698E1}" destId="{24B01EC8-B2AC-481C-AEB8-C77BA84BF414}" srcOrd="11" destOrd="0" presId="urn:microsoft.com/office/officeart/2005/8/layout/list1"/>
    <dgm:cxn modelId="{7018EAD0-FA58-4DC3-8F83-BC723B52CA9C}" type="presParOf" srcId="{C271F484-9A33-4E64-B90D-933D6F3698E1}" destId="{38376701-AA89-450D-B19A-5E295390A59F}" srcOrd="12" destOrd="0" presId="urn:microsoft.com/office/officeart/2005/8/layout/list1"/>
    <dgm:cxn modelId="{72CBDF70-D7D1-4E31-83BF-9D1006BFDCF6}" type="presParOf" srcId="{38376701-AA89-450D-B19A-5E295390A59F}" destId="{DFAA3B3A-53D9-44AC-9184-43AD7B279059}" srcOrd="0" destOrd="0" presId="urn:microsoft.com/office/officeart/2005/8/layout/list1"/>
    <dgm:cxn modelId="{A4B060BD-42BE-434F-BCCA-2BBB0FB7287D}" type="presParOf" srcId="{38376701-AA89-450D-B19A-5E295390A59F}" destId="{FC4CAC03-6282-448E-B4A6-E5CD91D9F76D}" srcOrd="1" destOrd="0" presId="urn:microsoft.com/office/officeart/2005/8/layout/list1"/>
    <dgm:cxn modelId="{D5240F76-0902-49DB-878C-01B97197CDD0}" type="presParOf" srcId="{C271F484-9A33-4E64-B90D-933D6F3698E1}" destId="{C89BBC79-DEDF-47BC-BCF9-2C5EA630BA19}" srcOrd="13" destOrd="0" presId="urn:microsoft.com/office/officeart/2005/8/layout/list1"/>
    <dgm:cxn modelId="{451193C5-A17F-4CAC-A28B-4DA9E771ED09}" type="presParOf" srcId="{C271F484-9A33-4E64-B90D-933D6F3698E1}" destId="{A44AE33A-D1B9-426B-9672-37AF5EB1BE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7C3A9-5ECF-4DA8-9AB1-9E4E1DE6F8E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4CCD5EC-859C-4B6A-B365-ACE3BB898A66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4E82BF3E-1520-4F26-A6E1-12D2F767EF34}" type="parTrans" cxnId="{36CF4E8A-BDAC-43AD-AC88-B602DF5993AD}">
      <dgm:prSet/>
      <dgm:spPr/>
      <dgm:t>
        <a:bodyPr/>
        <a:lstStyle/>
        <a:p>
          <a:endParaRPr lang="it-IT" sz="900"/>
        </a:p>
      </dgm:t>
    </dgm:pt>
    <dgm:pt modelId="{E2E2D93F-FA39-4EAA-8FD2-7B783D31994B}" type="sibTrans" cxnId="{36CF4E8A-BDAC-43AD-AC88-B602DF5993AD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3B5DD25-AA27-447F-8D1D-A1AA8C6157F7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FA29AA3-9FE4-4CFD-94C1-C0F5A75F1AEC}" type="parTrans" cxnId="{2FCF8A41-6E1C-4935-A2AB-0322F90FEFCF}">
      <dgm:prSet/>
      <dgm:spPr/>
      <dgm:t>
        <a:bodyPr/>
        <a:lstStyle/>
        <a:p>
          <a:endParaRPr lang="it-IT" sz="900"/>
        </a:p>
      </dgm:t>
    </dgm:pt>
    <dgm:pt modelId="{BFA85E45-2FFF-481A-9336-952DEFA728E7}" type="sibTrans" cxnId="{2FCF8A41-6E1C-4935-A2AB-0322F90FEFCF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365F5CF3-FDD5-438F-B320-4B05867852AE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D45A66C-8FFA-4F51-95E5-7345C5312D76}" type="parTrans" cxnId="{16C6FF6B-39A8-40E8-AB81-08183ADE44CE}">
      <dgm:prSet/>
      <dgm:spPr/>
      <dgm:t>
        <a:bodyPr/>
        <a:lstStyle/>
        <a:p>
          <a:endParaRPr lang="it-IT" sz="900"/>
        </a:p>
      </dgm:t>
    </dgm:pt>
    <dgm:pt modelId="{C87183FA-E279-4783-9B3C-4684DAB3B108}" type="sibTrans" cxnId="{16C6FF6B-39A8-40E8-AB81-08183ADE44CE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574E1BE-CAF1-4016-87DF-58407892FE14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3B37B19-902D-401A-8F37-6D1C7D8BA5CB}" type="parTrans" cxnId="{9207859A-33BF-4FEE-BACA-26685D1F1D82}">
      <dgm:prSet/>
      <dgm:spPr/>
      <dgm:t>
        <a:bodyPr/>
        <a:lstStyle/>
        <a:p>
          <a:endParaRPr lang="it-IT" sz="900"/>
        </a:p>
      </dgm:t>
    </dgm:pt>
    <dgm:pt modelId="{88D6CD0C-E911-457C-BCF8-D5A3345C0277}" type="sibTrans" cxnId="{9207859A-33BF-4FEE-BACA-26685D1F1D82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E8FAA297-ED7F-4819-8356-02C38F47A39D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5D7599C6-9630-4D76-B919-C8D2B2161208}" type="parTrans" cxnId="{22078BEE-653B-45F0-B962-2ABEDB809C4F}">
      <dgm:prSet/>
      <dgm:spPr/>
      <dgm:t>
        <a:bodyPr/>
        <a:lstStyle/>
        <a:p>
          <a:endParaRPr lang="it-IT" sz="900"/>
        </a:p>
      </dgm:t>
    </dgm:pt>
    <dgm:pt modelId="{CBCABB64-2F49-49BB-A5C5-0A53BFCE5875}" type="sibTrans" cxnId="{22078BEE-653B-45F0-B962-2ABEDB809C4F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648C3E69-C10C-44CB-8DA1-E71AE43A2D21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7A4393-010A-48A7-AC10-25137BEC1087}" type="parTrans" cxnId="{8CE956AE-4D34-406E-A749-36C94B7D4B24}">
      <dgm:prSet/>
      <dgm:spPr/>
      <dgm:t>
        <a:bodyPr/>
        <a:lstStyle/>
        <a:p>
          <a:endParaRPr lang="it-IT" sz="900"/>
        </a:p>
      </dgm:t>
    </dgm:pt>
    <dgm:pt modelId="{6D452177-2499-4FF6-861B-262B89792DA8}" type="sibTrans" cxnId="{8CE956AE-4D34-406E-A749-36C94B7D4B24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908F8E72-4DF7-42A9-BDEE-FB6F76F9023C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25F6EC1-D455-4A68-8212-17D7C4772057}" type="parTrans" cxnId="{BD2E8D0A-13AE-4C9A-BD6C-42BF7565ED71}">
      <dgm:prSet/>
      <dgm:spPr/>
      <dgm:t>
        <a:bodyPr/>
        <a:lstStyle/>
        <a:p>
          <a:endParaRPr lang="it-IT" sz="900"/>
        </a:p>
      </dgm:t>
    </dgm:pt>
    <dgm:pt modelId="{DC0924BC-BFD9-4DC4-B375-65CEE4CC5FD0}" type="sibTrans" cxnId="{BD2E8D0A-13AE-4C9A-BD6C-42BF7565ED71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6EE9DBB-AEE5-4BFB-8747-D6C854424911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B167EA6-1E5D-4B9B-8F63-4FDEFE72F674}" type="parTrans" cxnId="{4E6F1F79-2320-49C7-8E26-0B307DE96665}">
      <dgm:prSet/>
      <dgm:spPr/>
      <dgm:t>
        <a:bodyPr/>
        <a:lstStyle/>
        <a:p>
          <a:endParaRPr lang="it-IT" sz="900"/>
        </a:p>
      </dgm:t>
    </dgm:pt>
    <dgm:pt modelId="{F60B5B8A-12D8-4830-8DEA-A3A19D18A0D6}" type="sibTrans" cxnId="{4E6F1F79-2320-49C7-8E26-0B307DE96665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9330216-8E10-4F12-841B-2B387AEE37C2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BB789C6-9A69-4037-A680-A5CDEC1BEBB6}" type="parTrans" cxnId="{E79B8986-E5F7-4E3C-8E72-71B9A9A3E036}">
      <dgm:prSet/>
      <dgm:spPr/>
      <dgm:t>
        <a:bodyPr/>
        <a:lstStyle/>
        <a:p>
          <a:endParaRPr lang="it-IT" sz="900"/>
        </a:p>
      </dgm:t>
    </dgm:pt>
    <dgm:pt modelId="{8FE8E58B-A17E-4E37-9A15-5929179AABFC}" type="sibTrans" cxnId="{E79B8986-E5F7-4E3C-8E72-71B9A9A3E036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2632EC-0799-4391-862E-17023FDA53CD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CEC4541D-2F71-4BB2-B8A1-21B687890DC0}" type="parTrans" cxnId="{2D2AD23B-24B7-4BE1-92E8-5EA46A35D813}">
      <dgm:prSet/>
      <dgm:spPr/>
      <dgm:t>
        <a:bodyPr/>
        <a:lstStyle/>
        <a:p>
          <a:endParaRPr lang="it-IT" sz="900"/>
        </a:p>
      </dgm:t>
    </dgm:pt>
    <dgm:pt modelId="{399CFF45-B558-4FDE-AFEA-A73706D64AC6}" type="sibTrans" cxnId="{2D2AD23B-24B7-4BE1-92E8-5EA46A35D813}">
      <dgm:prSet custT="1"/>
      <dgm:spPr>
        <a:noFill/>
      </dgm:spPr>
      <dgm:t>
        <a:bodyPr/>
        <a:lstStyle/>
        <a:p>
          <a:endParaRPr lang="it-IT" sz="900" dirty="0"/>
        </a:p>
      </dgm:t>
    </dgm:pt>
    <dgm:pt modelId="{6BE6DD32-7311-4EE8-9207-8705D00F9F78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19F70B33-C911-4DBD-A75C-8087F8D395E5}" type="sibTrans" cxnId="{717E063E-1423-45E2-AED7-A14584E2BC02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D2810F0F-B47B-4CDA-9BC9-C70472671EA5}" type="parTrans" cxnId="{717E063E-1423-45E2-AED7-A14584E2BC02}">
      <dgm:prSet/>
      <dgm:spPr/>
      <dgm:t>
        <a:bodyPr/>
        <a:lstStyle/>
        <a:p>
          <a:endParaRPr lang="it-IT" sz="900"/>
        </a:p>
      </dgm:t>
    </dgm:pt>
    <dgm:pt modelId="{11BDC6C9-5AD5-4F10-B791-A1042CDC66F2}" type="pres">
      <dgm:prSet presAssocID="{F3B7C3A9-5ECF-4DA8-9AB1-9E4E1DE6F8E6}" presName="Name0" presStyleCnt="0">
        <dgm:presLayoutVars>
          <dgm:chMax/>
          <dgm:chPref/>
          <dgm:dir/>
          <dgm:animLvl val="lvl"/>
        </dgm:presLayoutVars>
      </dgm:prSet>
      <dgm:spPr/>
    </dgm:pt>
    <dgm:pt modelId="{8B4FE21B-0F82-445B-B048-ABFB934CF27C}" type="pres">
      <dgm:prSet presAssocID="{6BE6DD32-7311-4EE8-9207-8705D00F9F78}" presName="composite" presStyleCnt="0"/>
      <dgm:spPr/>
    </dgm:pt>
    <dgm:pt modelId="{E12CA668-CDB7-43DB-9393-3BAE98363C9B}" type="pres">
      <dgm:prSet presAssocID="{6BE6DD32-7311-4EE8-9207-8705D00F9F78}" presName="Parent1" presStyleLbl="node1" presStyleIdx="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C277D4A-41EE-4CA4-9757-974480BE4CBB}" type="pres">
      <dgm:prSet presAssocID="{6BE6DD32-7311-4EE8-9207-8705D00F9F78}" presName="Childtext1" presStyleLbl="revTx" presStyleIdx="0" presStyleCnt="11">
        <dgm:presLayoutVars>
          <dgm:chMax val="0"/>
          <dgm:chPref val="0"/>
          <dgm:bulletEnabled val="1"/>
        </dgm:presLayoutVars>
      </dgm:prSet>
      <dgm:spPr/>
    </dgm:pt>
    <dgm:pt modelId="{9AC6F214-3444-4332-8CDD-D8E7EDA07202}" type="pres">
      <dgm:prSet presAssocID="{6BE6DD32-7311-4EE8-9207-8705D00F9F78}" presName="BalanceSpacing" presStyleCnt="0"/>
      <dgm:spPr/>
    </dgm:pt>
    <dgm:pt modelId="{EDDC5BA9-5544-4252-BFD3-E3235A57E4E8}" type="pres">
      <dgm:prSet presAssocID="{6BE6DD32-7311-4EE8-9207-8705D00F9F78}" presName="BalanceSpacing1" presStyleCnt="0"/>
      <dgm:spPr/>
    </dgm:pt>
    <dgm:pt modelId="{973DBA5B-F3BA-4743-9FC7-409DF078E954}" type="pres">
      <dgm:prSet presAssocID="{19F70B33-C911-4DBD-A75C-8087F8D395E5}" presName="Accent1Text" presStyleLbl="node1" presStyleIdx="1" presStyleCnt="22"/>
      <dgm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53312787-42DC-4A96-92DD-4A6841D04393}" type="pres">
      <dgm:prSet presAssocID="{19F70B33-C911-4DBD-A75C-8087F8D395E5}" presName="spaceBetweenRectangles" presStyleCnt="0"/>
      <dgm:spPr/>
    </dgm:pt>
    <dgm:pt modelId="{9487A900-A51A-4FFA-9B59-5120EE4536AF}" type="pres">
      <dgm:prSet presAssocID="{B4CCD5EC-859C-4B6A-B365-ACE3BB898A66}" presName="composite" presStyleCnt="0"/>
      <dgm:spPr/>
    </dgm:pt>
    <dgm:pt modelId="{A1DC79A3-FF69-4F9D-A76D-F7F26267C624}" type="pres">
      <dgm:prSet presAssocID="{B4CCD5EC-859C-4B6A-B365-ACE3BB898A66}" presName="Parent1" presStyleLbl="node1" presStyleIdx="2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6A5C5F8-2B06-4901-B6F6-20E45B81535D}" type="pres">
      <dgm:prSet presAssocID="{B4CCD5EC-859C-4B6A-B365-ACE3BB898A66}" presName="Childtext1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7D98392D-0AC4-4FE6-8DC4-1EADF73029D1}" type="pres">
      <dgm:prSet presAssocID="{B4CCD5EC-859C-4B6A-B365-ACE3BB898A66}" presName="BalanceSpacing" presStyleCnt="0"/>
      <dgm:spPr/>
    </dgm:pt>
    <dgm:pt modelId="{D7657638-356D-4944-B14B-E40D318794A4}" type="pres">
      <dgm:prSet presAssocID="{B4CCD5EC-859C-4B6A-B365-ACE3BB898A66}" presName="BalanceSpacing1" presStyleCnt="0"/>
      <dgm:spPr/>
    </dgm:pt>
    <dgm:pt modelId="{1DE0D8B7-6CB9-4B21-AD12-0A0FE85156DA}" type="pres">
      <dgm:prSet presAssocID="{E2E2D93F-FA39-4EAA-8FD2-7B783D31994B}" presName="Accent1Text" presStyleLbl="node1" presStyleIdx="3" presStyleCnt="22"/>
      <dgm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D7420F1-FAA0-48F5-80C7-95254208DE1E}" type="pres">
      <dgm:prSet presAssocID="{E2E2D93F-FA39-4EAA-8FD2-7B783D31994B}" presName="spaceBetweenRectangles" presStyleCnt="0"/>
      <dgm:spPr/>
    </dgm:pt>
    <dgm:pt modelId="{62B2C260-ADE6-4CCB-9C4D-3D2C66D844CC}" type="pres">
      <dgm:prSet presAssocID="{23B5DD25-AA27-447F-8D1D-A1AA8C6157F7}" presName="composite" presStyleCnt="0"/>
      <dgm:spPr/>
    </dgm:pt>
    <dgm:pt modelId="{E755DA11-C75E-45F8-AE71-2103EF316F83}" type="pres">
      <dgm:prSet presAssocID="{23B5DD25-AA27-447F-8D1D-A1AA8C6157F7}" presName="Parent1" presStyleLbl="node1" presStyleIdx="4" presStyleCnt="22" custScaleX="100307">
        <dgm:presLayoutVars>
          <dgm:chMax val="1"/>
          <dgm:chPref val="1"/>
          <dgm:bulletEnabled val="1"/>
        </dgm:presLayoutVars>
      </dgm:prSet>
      <dgm:spPr/>
    </dgm:pt>
    <dgm:pt modelId="{DB6F2A3F-FBA4-47A9-B19B-BBFF6F66A80F}" type="pres">
      <dgm:prSet presAssocID="{23B5DD25-AA27-447F-8D1D-A1AA8C6157F7}" presName="Childtext1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8484C2F9-B640-4F75-96C9-4A64CE64C338}" type="pres">
      <dgm:prSet presAssocID="{23B5DD25-AA27-447F-8D1D-A1AA8C6157F7}" presName="BalanceSpacing" presStyleCnt="0"/>
      <dgm:spPr/>
    </dgm:pt>
    <dgm:pt modelId="{A3486FFD-6C56-4BCD-A610-3B714E45072D}" type="pres">
      <dgm:prSet presAssocID="{23B5DD25-AA27-447F-8D1D-A1AA8C6157F7}" presName="BalanceSpacing1" presStyleCnt="0"/>
      <dgm:spPr/>
    </dgm:pt>
    <dgm:pt modelId="{1B04AC2B-B4B3-47FE-A563-F47A3C310E26}" type="pres">
      <dgm:prSet presAssocID="{BFA85E45-2FFF-481A-9336-952DEFA728E7}" presName="Accent1Text" presStyleLbl="node1" presStyleIdx="5" presStyleCnt="22"/>
      <dgm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4FED181-E952-4546-A0C0-703223CFF3E4}" type="pres">
      <dgm:prSet presAssocID="{BFA85E45-2FFF-481A-9336-952DEFA728E7}" presName="spaceBetweenRectangles" presStyleCnt="0"/>
      <dgm:spPr/>
    </dgm:pt>
    <dgm:pt modelId="{A497ED74-A57B-45BD-A8FA-89ACB5F7AE19}" type="pres">
      <dgm:prSet presAssocID="{365F5CF3-FDD5-438F-B320-4B05867852AE}" presName="composite" presStyleCnt="0"/>
      <dgm:spPr/>
    </dgm:pt>
    <dgm:pt modelId="{53321C70-894D-4DEF-92D7-18AF918DC889}" type="pres">
      <dgm:prSet presAssocID="{365F5CF3-FDD5-438F-B320-4B05867852AE}" presName="Parent1" presStyleLbl="node1" presStyleIdx="6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6DB8298-5159-4F64-B997-DA3B9D332055}" type="pres">
      <dgm:prSet presAssocID="{365F5CF3-FDD5-438F-B320-4B05867852AE}" presName="Childtext1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2A329A11-6ED9-4BC3-A406-F18A19665C95}" type="pres">
      <dgm:prSet presAssocID="{365F5CF3-FDD5-438F-B320-4B05867852AE}" presName="BalanceSpacing" presStyleCnt="0"/>
      <dgm:spPr/>
    </dgm:pt>
    <dgm:pt modelId="{546F180C-F086-44DE-A61F-4D7D01562E6A}" type="pres">
      <dgm:prSet presAssocID="{365F5CF3-FDD5-438F-B320-4B05867852AE}" presName="BalanceSpacing1" presStyleCnt="0"/>
      <dgm:spPr/>
    </dgm:pt>
    <dgm:pt modelId="{04BE89DA-8307-472F-A2CD-F8E63B2E0BAA}" type="pres">
      <dgm:prSet presAssocID="{C87183FA-E279-4783-9B3C-4684DAB3B108}" presName="Accent1Text" presStyleLbl="node1" presStyleIdx="7" presStyleCnt="22"/>
      <dgm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374F75E-B710-4A02-A9DA-4719406D5480}" type="pres">
      <dgm:prSet presAssocID="{C87183FA-E279-4783-9B3C-4684DAB3B108}" presName="spaceBetweenRectangles" presStyleCnt="0"/>
      <dgm:spPr/>
    </dgm:pt>
    <dgm:pt modelId="{17A6F7E3-7287-4265-8347-50B7D5E2BF39}" type="pres">
      <dgm:prSet presAssocID="{7574E1BE-CAF1-4016-87DF-58407892FE14}" presName="composite" presStyleCnt="0"/>
      <dgm:spPr/>
    </dgm:pt>
    <dgm:pt modelId="{B315EFB6-88AE-4863-BC07-A7C870D985E4}" type="pres">
      <dgm:prSet presAssocID="{7574E1BE-CAF1-4016-87DF-58407892FE14}" presName="Parent1" presStyleLbl="node1" presStyleIdx="8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3A5FAC-D994-4577-93EB-9B416D5A7968}" type="pres">
      <dgm:prSet presAssocID="{7574E1BE-CAF1-4016-87DF-58407892FE14}" presName="Childtext1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A9466895-8409-4DB9-B88E-DF45502CC9E2}" type="pres">
      <dgm:prSet presAssocID="{7574E1BE-CAF1-4016-87DF-58407892FE14}" presName="BalanceSpacing" presStyleCnt="0"/>
      <dgm:spPr/>
    </dgm:pt>
    <dgm:pt modelId="{A24BF714-60D9-4391-A1AB-B80EE22F5149}" type="pres">
      <dgm:prSet presAssocID="{7574E1BE-CAF1-4016-87DF-58407892FE14}" presName="BalanceSpacing1" presStyleCnt="0"/>
      <dgm:spPr/>
    </dgm:pt>
    <dgm:pt modelId="{3B88C1BF-621C-4CD8-870C-5500766FDA6D}" type="pres">
      <dgm:prSet presAssocID="{88D6CD0C-E911-457C-BCF8-D5A3345C0277}" presName="Accent1Text" presStyleLbl="node1" presStyleIdx="9" presStyleCnt="22"/>
      <dgm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EEA2182-B219-47E8-B962-3C12DE7E8802}" type="pres">
      <dgm:prSet presAssocID="{88D6CD0C-E911-457C-BCF8-D5A3345C0277}" presName="spaceBetweenRectangles" presStyleCnt="0"/>
      <dgm:spPr/>
    </dgm:pt>
    <dgm:pt modelId="{52EE2A2F-9C54-4D4E-9A8F-30EF7381BAF7}" type="pres">
      <dgm:prSet presAssocID="{648C3E69-C10C-44CB-8DA1-E71AE43A2D21}" presName="composite" presStyleCnt="0"/>
      <dgm:spPr/>
    </dgm:pt>
    <dgm:pt modelId="{58D179D6-9992-4F1E-BCF5-B7279B569994}" type="pres">
      <dgm:prSet presAssocID="{648C3E69-C10C-44CB-8DA1-E71AE43A2D21}" presName="Parent1" presStyleLbl="node1" presStyleIdx="10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DFB1E43-4FBC-4A7B-8F90-61AE4DB079ED}" type="pres">
      <dgm:prSet presAssocID="{648C3E69-C10C-44CB-8DA1-E71AE43A2D21}" presName="Childtext1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535BD28E-109D-4FC1-9A2A-861865C1BC68}" type="pres">
      <dgm:prSet presAssocID="{648C3E69-C10C-44CB-8DA1-E71AE43A2D21}" presName="BalanceSpacing" presStyleCnt="0"/>
      <dgm:spPr/>
    </dgm:pt>
    <dgm:pt modelId="{68054EC9-FF67-48D0-919B-C7504D49A5C0}" type="pres">
      <dgm:prSet presAssocID="{648C3E69-C10C-44CB-8DA1-E71AE43A2D21}" presName="BalanceSpacing1" presStyleCnt="0"/>
      <dgm:spPr/>
    </dgm:pt>
    <dgm:pt modelId="{F6F3175B-C266-4B7E-B48A-B424B62FCC74}" type="pres">
      <dgm:prSet presAssocID="{6D452177-2499-4FF6-861B-262B89792DA8}" presName="Accent1Text" presStyleLbl="node1" presStyleIdx="11" presStyleCnt="22"/>
      <dgm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62805DA-2CBC-418C-8F7C-55CFA4A7A96A}" type="pres">
      <dgm:prSet presAssocID="{6D452177-2499-4FF6-861B-262B89792DA8}" presName="spaceBetweenRectangles" presStyleCnt="0"/>
      <dgm:spPr/>
    </dgm:pt>
    <dgm:pt modelId="{C9D14DA7-42AE-4A81-AA94-1A163DDDFDC3}" type="pres">
      <dgm:prSet presAssocID="{908F8E72-4DF7-42A9-BDEE-FB6F76F9023C}" presName="composite" presStyleCnt="0"/>
      <dgm:spPr/>
    </dgm:pt>
    <dgm:pt modelId="{8C431EC8-7722-4F82-AAE4-F7B403F8E3A1}" type="pres">
      <dgm:prSet presAssocID="{908F8E72-4DF7-42A9-BDEE-FB6F76F9023C}" presName="Parent1" presStyleLbl="node1" presStyleIdx="12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E67CC9AB-F291-4FDD-94D4-D7F98274003A}" type="pres">
      <dgm:prSet presAssocID="{908F8E72-4DF7-42A9-BDEE-FB6F76F9023C}" presName="Childtext1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2708FB43-440E-48E6-B1E1-DFF0F014A6E1}" type="pres">
      <dgm:prSet presAssocID="{908F8E72-4DF7-42A9-BDEE-FB6F76F9023C}" presName="BalanceSpacing" presStyleCnt="0"/>
      <dgm:spPr/>
    </dgm:pt>
    <dgm:pt modelId="{FC90A79E-02E4-4423-8323-312D0EA3ACE4}" type="pres">
      <dgm:prSet presAssocID="{908F8E72-4DF7-42A9-BDEE-FB6F76F9023C}" presName="BalanceSpacing1" presStyleCnt="0"/>
      <dgm:spPr/>
    </dgm:pt>
    <dgm:pt modelId="{8586FD1D-C931-4448-B54A-8F13BF668E90}" type="pres">
      <dgm:prSet presAssocID="{DC0924BC-BFD9-4DC4-B375-65CEE4CC5FD0}" presName="Accent1Text" presStyleLbl="node1" presStyleIdx="13" presStyleCnt="22"/>
      <dgm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CBC3EB3-F672-4F49-BF3C-9647A6BAE6D1}" type="pres">
      <dgm:prSet presAssocID="{DC0924BC-BFD9-4DC4-B375-65CEE4CC5FD0}" presName="spaceBetweenRectangles" presStyleCnt="0"/>
      <dgm:spPr/>
    </dgm:pt>
    <dgm:pt modelId="{6770A6C8-B20C-461B-A780-46ED6B0C15BF}" type="pres">
      <dgm:prSet presAssocID="{76EE9DBB-AEE5-4BFB-8747-D6C854424911}" presName="composite" presStyleCnt="0"/>
      <dgm:spPr/>
    </dgm:pt>
    <dgm:pt modelId="{45E19120-57C2-473D-A784-01D414BEF8B7}" type="pres">
      <dgm:prSet presAssocID="{76EE9DBB-AEE5-4BFB-8747-D6C854424911}" presName="Parent1" presStyleLbl="node1" presStyleIdx="14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1A10F35-A5CB-455E-8D08-129E0DD326F6}" type="pres">
      <dgm:prSet presAssocID="{76EE9DBB-AEE5-4BFB-8747-D6C854424911}" presName="Childtext1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0CA66ED6-4DC4-47D4-8D30-950F9DC615BF}" type="pres">
      <dgm:prSet presAssocID="{76EE9DBB-AEE5-4BFB-8747-D6C854424911}" presName="BalanceSpacing" presStyleCnt="0"/>
      <dgm:spPr/>
    </dgm:pt>
    <dgm:pt modelId="{7E2F09C0-B7E7-4AF8-A596-DA3BE10A56C0}" type="pres">
      <dgm:prSet presAssocID="{76EE9DBB-AEE5-4BFB-8747-D6C854424911}" presName="BalanceSpacing1" presStyleCnt="0"/>
      <dgm:spPr/>
    </dgm:pt>
    <dgm:pt modelId="{7B530707-82F2-4C56-939F-4B6EC0D549BC}" type="pres">
      <dgm:prSet presAssocID="{F60B5B8A-12D8-4830-8DEA-A3A19D18A0D6}" presName="Accent1Text" presStyleLbl="node1" presStyleIdx="15" presStyleCnt="22"/>
      <dgm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D206D3C4-C7C4-424A-AB81-499E488B428A}" type="pres">
      <dgm:prSet presAssocID="{F60B5B8A-12D8-4830-8DEA-A3A19D18A0D6}" presName="spaceBetweenRectangles" presStyleCnt="0"/>
      <dgm:spPr/>
    </dgm:pt>
    <dgm:pt modelId="{C738EFB0-724B-46EC-9E2F-F0652EC86E11}" type="pres">
      <dgm:prSet presAssocID="{E8FAA297-ED7F-4819-8356-02C38F47A39D}" presName="composite" presStyleCnt="0"/>
      <dgm:spPr/>
    </dgm:pt>
    <dgm:pt modelId="{896CAF70-DA2B-4895-A0D6-2A9C1CF9F396}" type="pres">
      <dgm:prSet presAssocID="{E8FAA297-ED7F-4819-8356-02C38F47A39D}" presName="Parent1" presStyleLbl="node1" presStyleIdx="16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99D6642-03C7-4F31-8454-B9CA04DD7CBC}" type="pres">
      <dgm:prSet presAssocID="{E8FAA297-ED7F-4819-8356-02C38F47A39D}" presName="Childtext1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209F8A0E-66A1-4875-9D57-E4B593668DD3}" type="pres">
      <dgm:prSet presAssocID="{E8FAA297-ED7F-4819-8356-02C38F47A39D}" presName="BalanceSpacing" presStyleCnt="0"/>
      <dgm:spPr/>
    </dgm:pt>
    <dgm:pt modelId="{1E483469-AEBB-4F11-A4E9-B284E2F9D602}" type="pres">
      <dgm:prSet presAssocID="{E8FAA297-ED7F-4819-8356-02C38F47A39D}" presName="BalanceSpacing1" presStyleCnt="0"/>
      <dgm:spPr/>
    </dgm:pt>
    <dgm:pt modelId="{78E5E080-494C-4A63-8D3C-7414F3EB648E}" type="pres">
      <dgm:prSet presAssocID="{CBCABB64-2F49-49BB-A5C5-0A53BFCE5875}" presName="Accent1Text" presStyleLbl="node1" presStyleIdx="17" presStyleCnt="22"/>
      <dgm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82C56C4-5C47-4DB7-B94C-F97984B69016}" type="pres">
      <dgm:prSet presAssocID="{CBCABB64-2F49-49BB-A5C5-0A53BFCE5875}" presName="spaceBetweenRectangles" presStyleCnt="0"/>
      <dgm:spPr/>
    </dgm:pt>
    <dgm:pt modelId="{84E60A1F-8713-43C6-A9D9-FAB736CA0CDD}" type="pres">
      <dgm:prSet presAssocID="{79330216-8E10-4F12-841B-2B387AEE37C2}" presName="composite" presStyleCnt="0"/>
      <dgm:spPr/>
    </dgm:pt>
    <dgm:pt modelId="{E6DFEF93-5552-45C6-A17C-EF6182A531BF}" type="pres">
      <dgm:prSet presAssocID="{79330216-8E10-4F12-841B-2B387AEE37C2}" presName="Parent1" presStyleLbl="node1" presStyleIdx="18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56712D-55AB-4B91-A2F6-35B8D7101A05}" type="pres">
      <dgm:prSet presAssocID="{79330216-8E10-4F12-841B-2B387AEE37C2}" presName="Childtext1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DDADE4D2-9861-4261-957A-CBEE9D121365}" type="pres">
      <dgm:prSet presAssocID="{79330216-8E10-4F12-841B-2B387AEE37C2}" presName="BalanceSpacing" presStyleCnt="0"/>
      <dgm:spPr/>
    </dgm:pt>
    <dgm:pt modelId="{3D676C84-326E-4CF4-980E-6A3A6F900FEB}" type="pres">
      <dgm:prSet presAssocID="{79330216-8E10-4F12-841B-2B387AEE37C2}" presName="BalanceSpacing1" presStyleCnt="0"/>
      <dgm:spPr/>
    </dgm:pt>
    <dgm:pt modelId="{CC88C04D-993F-4B4A-A11D-C2715A05A6F0}" type="pres">
      <dgm:prSet presAssocID="{8FE8E58B-A17E-4E37-9A15-5929179AABFC}" presName="Accent1Text" presStyleLbl="node1" presStyleIdx="19" presStyleCnt="22"/>
      <dgm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A2991E1-E341-43AD-96B4-E51E2D043AF3}" type="pres">
      <dgm:prSet presAssocID="{8FE8E58B-A17E-4E37-9A15-5929179AABFC}" presName="spaceBetweenRectangles" presStyleCnt="0"/>
      <dgm:spPr/>
    </dgm:pt>
    <dgm:pt modelId="{C89CF446-3623-4812-A004-3447BB92F302}" type="pres">
      <dgm:prSet presAssocID="{AE2632EC-0799-4391-862E-17023FDA53CD}" presName="composite" presStyleCnt="0"/>
      <dgm:spPr/>
    </dgm:pt>
    <dgm:pt modelId="{4EB33005-545E-4308-8F54-765E7B429D61}" type="pres">
      <dgm:prSet presAssocID="{AE2632EC-0799-4391-862E-17023FDA53CD}" presName="Parent1" presStyleLbl="node1" presStyleIdx="2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47880F11-3C8F-4189-A6ED-4495241E80F8}" type="pres">
      <dgm:prSet presAssocID="{AE2632EC-0799-4391-862E-17023FDA53CD}" presName="Childtext1" presStyleLbl="revTx" presStyleIdx="10" presStyleCnt="11">
        <dgm:presLayoutVars>
          <dgm:chMax val="0"/>
          <dgm:chPref val="0"/>
          <dgm:bulletEnabled val="1"/>
        </dgm:presLayoutVars>
      </dgm:prSet>
      <dgm:spPr/>
    </dgm:pt>
    <dgm:pt modelId="{38AB9A78-4535-41E7-B08A-296FDDD6BF93}" type="pres">
      <dgm:prSet presAssocID="{AE2632EC-0799-4391-862E-17023FDA53CD}" presName="BalanceSpacing" presStyleCnt="0"/>
      <dgm:spPr/>
    </dgm:pt>
    <dgm:pt modelId="{38DE358B-92C9-45CF-9D0A-F830018FDEF2}" type="pres">
      <dgm:prSet presAssocID="{AE2632EC-0799-4391-862E-17023FDA53CD}" presName="BalanceSpacing1" presStyleCnt="0"/>
      <dgm:spPr/>
    </dgm:pt>
    <dgm:pt modelId="{8A62C26B-3115-4AF0-9B7B-B7FF681BB769}" type="pres">
      <dgm:prSet presAssocID="{399CFF45-B558-4FDE-AFEA-A73706D64AC6}" presName="Accent1Text" presStyleLbl="node1" presStyleIdx="21" presStyleCnt="22" custLinFactX="-300000" custLinFactNeighborX="-305772" custLinFactNeighborY="-40681"/>
      <dgm:spPr/>
    </dgm:pt>
  </dgm:ptLst>
  <dgm:cxnLst>
    <dgm:cxn modelId="{D7732006-ED93-475D-9450-D876341DDE3B}" type="presOf" srcId="{399CFF45-B558-4FDE-AFEA-A73706D64AC6}" destId="{8A62C26B-3115-4AF0-9B7B-B7FF681BB769}" srcOrd="0" destOrd="0" presId="urn:microsoft.com/office/officeart/2008/layout/AlternatingHexagons"/>
    <dgm:cxn modelId="{BD2E8D0A-13AE-4C9A-BD6C-42BF7565ED71}" srcId="{F3B7C3A9-5ECF-4DA8-9AB1-9E4E1DE6F8E6}" destId="{908F8E72-4DF7-42A9-BDEE-FB6F76F9023C}" srcOrd="6" destOrd="0" parTransId="{B25F6EC1-D455-4A68-8212-17D7C4772057}" sibTransId="{DC0924BC-BFD9-4DC4-B375-65CEE4CC5FD0}"/>
    <dgm:cxn modelId="{B5214C14-717F-4DC8-B8BB-0842CB284A30}" type="presOf" srcId="{19F70B33-C911-4DBD-A75C-8087F8D395E5}" destId="{973DBA5B-F3BA-4743-9FC7-409DF078E954}" srcOrd="0" destOrd="0" presId="urn:microsoft.com/office/officeart/2008/layout/AlternatingHexagons"/>
    <dgm:cxn modelId="{22457519-F1D9-4382-9B59-CD1C98977858}" type="presOf" srcId="{DC0924BC-BFD9-4DC4-B375-65CEE4CC5FD0}" destId="{8586FD1D-C931-4448-B54A-8F13BF668E90}" srcOrd="0" destOrd="0" presId="urn:microsoft.com/office/officeart/2008/layout/AlternatingHexagons"/>
    <dgm:cxn modelId="{A0999929-6ADA-4C38-8F33-7EBF742D8CFD}" type="presOf" srcId="{BFA85E45-2FFF-481A-9336-952DEFA728E7}" destId="{1B04AC2B-B4B3-47FE-A563-F47A3C310E26}" srcOrd="0" destOrd="0" presId="urn:microsoft.com/office/officeart/2008/layout/AlternatingHexagons"/>
    <dgm:cxn modelId="{29B5A733-BA05-447E-8ADF-316D124C2E70}" type="presOf" srcId="{365F5CF3-FDD5-438F-B320-4B05867852AE}" destId="{53321C70-894D-4DEF-92D7-18AF918DC889}" srcOrd="0" destOrd="0" presId="urn:microsoft.com/office/officeart/2008/layout/AlternatingHexagons"/>
    <dgm:cxn modelId="{2D2AD23B-24B7-4BE1-92E8-5EA46A35D813}" srcId="{F3B7C3A9-5ECF-4DA8-9AB1-9E4E1DE6F8E6}" destId="{AE2632EC-0799-4391-862E-17023FDA53CD}" srcOrd="10" destOrd="0" parTransId="{CEC4541D-2F71-4BB2-B8A1-21B687890DC0}" sibTransId="{399CFF45-B558-4FDE-AFEA-A73706D64AC6}"/>
    <dgm:cxn modelId="{717E063E-1423-45E2-AED7-A14584E2BC02}" srcId="{F3B7C3A9-5ECF-4DA8-9AB1-9E4E1DE6F8E6}" destId="{6BE6DD32-7311-4EE8-9207-8705D00F9F78}" srcOrd="0" destOrd="0" parTransId="{D2810F0F-B47B-4CDA-9BC9-C70472671EA5}" sibTransId="{19F70B33-C911-4DBD-A75C-8087F8D395E5}"/>
    <dgm:cxn modelId="{2FCF8A41-6E1C-4935-A2AB-0322F90FEFCF}" srcId="{F3B7C3A9-5ECF-4DA8-9AB1-9E4E1DE6F8E6}" destId="{23B5DD25-AA27-447F-8D1D-A1AA8C6157F7}" srcOrd="2" destOrd="0" parTransId="{2FA29AA3-9FE4-4CFD-94C1-C0F5A75F1AEC}" sibTransId="{BFA85E45-2FFF-481A-9336-952DEFA728E7}"/>
    <dgm:cxn modelId="{EB5A6B55-2C7F-4C64-A8AC-E357DB4DBF7E}" type="presOf" srcId="{8FE8E58B-A17E-4E37-9A15-5929179AABFC}" destId="{CC88C04D-993F-4B4A-A11D-C2715A05A6F0}" srcOrd="0" destOrd="0" presId="urn:microsoft.com/office/officeart/2008/layout/AlternatingHexagons"/>
    <dgm:cxn modelId="{D071CA66-A7A9-4FA6-B884-63731C7A07AB}" type="presOf" srcId="{AE2632EC-0799-4391-862E-17023FDA53CD}" destId="{4EB33005-545E-4308-8F54-765E7B429D61}" srcOrd="0" destOrd="0" presId="urn:microsoft.com/office/officeart/2008/layout/AlternatingHexagons"/>
    <dgm:cxn modelId="{8D650D6A-20D0-4879-833C-FAF7FC2E1D3A}" type="presOf" srcId="{E2E2D93F-FA39-4EAA-8FD2-7B783D31994B}" destId="{1DE0D8B7-6CB9-4B21-AD12-0A0FE85156DA}" srcOrd="0" destOrd="0" presId="urn:microsoft.com/office/officeart/2008/layout/AlternatingHexagons"/>
    <dgm:cxn modelId="{16C6FF6B-39A8-40E8-AB81-08183ADE44CE}" srcId="{F3B7C3A9-5ECF-4DA8-9AB1-9E4E1DE6F8E6}" destId="{365F5CF3-FDD5-438F-B320-4B05867852AE}" srcOrd="3" destOrd="0" parTransId="{FD45A66C-8FFA-4F51-95E5-7345C5312D76}" sibTransId="{C87183FA-E279-4783-9B3C-4684DAB3B108}"/>
    <dgm:cxn modelId="{4E6F1F79-2320-49C7-8E26-0B307DE96665}" srcId="{F3B7C3A9-5ECF-4DA8-9AB1-9E4E1DE6F8E6}" destId="{76EE9DBB-AEE5-4BFB-8747-D6C854424911}" srcOrd="7" destOrd="0" parTransId="{FB167EA6-1E5D-4B9B-8F63-4FDEFE72F674}" sibTransId="{F60B5B8A-12D8-4830-8DEA-A3A19D18A0D6}"/>
    <dgm:cxn modelId="{9C58207B-0559-4742-A7F8-0B4AA137CFDF}" type="presOf" srcId="{CBCABB64-2F49-49BB-A5C5-0A53BFCE5875}" destId="{78E5E080-494C-4A63-8D3C-7414F3EB648E}" srcOrd="0" destOrd="0" presId="urn:microsoft.com/office/officeart/2008/layout/AlternatingHexagons"/>
    <dgm:cxn modelId="{B12D667C-254E-4674-A950-BC21A37D1B8B}" type="presOf" srcId="{6D452177-2499-4FF6-861B-262B89792DA8}" destId="{F6F3175B-C266-4B7E-B48A-B424B62FCC74}" srcOrd="0" destOrd="0" presId="urn:microsoft.com/office/officeart/2008/layout/AlternatingHexagons"/>
    <dgm:cxn modelId="{F9EB587F-6864-4E2E-867A-DB4F7409DFD2}" type="presOf" srcId="{908F8E72-4DF7-42A9-BDEE-FB6F76F9023C}" destId="{8C431EC8-7722-4F82-AAE4-F7B403F8E3A1}" srcOrd="0" destOrd="0" presId="urn:microsoft.com/office/officeart/2008/layout/AlternatingHexagons"/>
    <dgm:cxn modelId="{E79B8986-E5F7-4E3C-8E72-71B9A9A3E036}" srcId="{F3B7C3A9-5ECF-4DA8-9AB1-9E4E1DE6F8E6}" destId="{79330216-8E10-4F12-841B-2B387AEE37C2}" srcOrd="9" destOrd="0" parTransId="{BBB789C6-9A69-4037-A680-A5CDEC1BEBB6}" sibTransId="{8FE8E58B-A17E-4E37-9A15-5929179AABFC}"/>
    <dgm:cxn modelId="{36CF4E8A-BDAC-43AD-AC88-B602DF5993AD}" srcId="{F3B7C3A9-5ECF-4DA8-9AB1-9E4E1DE6F8E6}" destId="{B4CCD5EC-859C-4B6A-B365-ACE3BB898A66}" srcOrd="1" destOrd="0" parTransId="{4E82BF3E-1520-4F26-A6E1-12D2F767EF34}" sibTransId="{E2E2D93F-FA39-4EAA-8FD2-7B783D31994B}"/>
    <dgm:cxn modelId="{73B2769A-7174-4BED-BF9A-F45476DA3863}" type="presOf" srcId="{C87183FA-E279-4783-9B3C-4684DAB3B108}" destId="{04BE89DA-8307-472F-A2CD-F8E63B2E0BAA}" srcOrd="0" destOrd="0" presId="urn:microsoft.com/office/officeart/2008/layout/AlternatingHexagons"/>
    <dgm:cxn modelId="{9207859A-33BF-4FEE-BACA-26685D1F1D82}" srcId="{F3B7C3A9-5ECF-4DA8-9AB1-9E4E1DE6F8E6}" destId="{7574E1BE-CAF1-4016-87DF-58407892FE14}" srcOrd="4" destOrd="0" parTransId="{F3B37B19-902D-401A-8F37-6D1C7D8BA5CB}" sibTransId="{88D6CD0C-E911-457C-BCF8-D5A3345C0277}"/>
    <dgm:cxn modelId="{7CD0FD9A-2E60-4328-924F-63D5BAC1422F}" type="presOf" srcId="{6BE6DD32-7311-4EE8-9207-8705D00F9F78}" destId="{E12CA668-CDB7-43DB-9393-3BAE98363C9B}" srcOrd="0" destOrd="0" presId="urn:microsoft.com/office/officeart/2008/layout/AlternatingHexagons"/>
    <dgm:cxn modelId="{33E91BA5-F4EC-4F76-93AA-E2504824D15E}" type="presOf" srcId="{648C3E69-C10C-44CB-8DA1-E71AE43A2D21}" destId="{58D179D6-9992-4F1E-BCF5-B7279B569994}" srcOrd="0" destOrd="0" presId="urn:microsoft.com/office/officeart/2008/layout/AlternatingHexagons"/>
    <dgm:cxn modelId="{738BC2A6-425A-4856-810C-053BEB027F35}" type="presOf" srcId="{F60B5B8A-12D8-4830-8DEA-A3A19D18A0D6}" destId="{7B530707-82F2-4C56-939F-4B6EC0D549BC}" srcOrd="0" destOrd="0" presId="urn:microsoft.com/office/officeart/2008/layout/AlternatingHexagons"/>
    <dgm:cxn modelId="{32340FA9-B924-4D64-AA48-329158223BC8}" type="presOf" srcId="{23B5DD25-AA27-447F-8D1D-A1AA8C6157F7}" destId="{E755DA11-C75E-45F8-AE71-2103EF316F83}" srcOrd="0" destOrd="0" presId="urn:microsoft.com/office/officeart/2008/layout/AlternatingHexagons"/>
    <dgm:cxn modelId="{8CE956AE-4D34-406E-A749-36C94B7D4B24}" srcId="{F3B7C3A9-5ECF-4DA8-9AB1-9E4E1DE6F8E6}" destId="{648C3E69-C10C-44CB-8DA1-E71AE43A2D21}" srcOrd="5" destOrd="0" parTransId="{AE7A4393-010A-48A7-AC10-25137BEC1087}" sibTransId="{6D452177-2499-4FF6-861B-262B89792DA8}"/>
    <dgm:cxn modelId="{BC5254B5-6FAD-4253-A7D6-C08FBB31BE1B}" type="presOf" srcId="{E8FAA297-ED7F-4819-8356-02C38F47A39D}" destId="{896CAF70-DA2B-4895-A0D6-2A9C1CF9F396}" srcOrd="0" destOrd="0" presId="urn:microsoft.com/office/officeart/2008/layout/AlternatingHexagons"/>
    <dgm:cxn modelId="{534CEAB8-3D8D-4874-8B2B-0AF6481CE2BB}" type="presOf" srcId="{88D6CD0C-E911-457C-BCF8-D5A3345C0277}" destId="{3B88C1BF-621C-4CD8-870C-5500766FDA6D}" srcOrd="0" destOrd="0" presId="urn:microsoft.com/office/officeart/2008/layout/AlternatingHexagons"/>
    <dgm:cxn modelId="{C60EE8C4-8AED-4A5E-82D3-2F7E57385BA0}" type="presOf" srcId="{76EE9DBB-AEE5-4BFB-8747-D6C854424911}" destId="{45E19120-57C2-473D-A784-01D414BEF8B7}" srcOrd="0" destOrd="0" presId="urn:microsoft.com/office/officeart/2008/layout/AlternatingHexagons"/>
    <dgm:cxn modelId="{8CC31BD9-C099-4DB2-A12D-A9E75E1874AE}" type="presOf" srcId="{B4CCD5EC-859C-4B6A-B365-ACE3BB898A66}" destId="{A1DC79A3-FF69-4F9D-A76D-F7F26267C624}" srcOrd="0" destOrd="0" presId="urn:microsoft.com/office/officeart/2008/layout/AlternatingHexagons"/>
    <dgm:cxn modelId="{49058CE3-D734-4A72-B78F-DA4AF6A69F3A}" type="presOf" srcId="{7574E1BE-CAF1-4016-87DF-58407892FE14}" destId="{B315EFB6-88AE-4863-BC07-A7C870D985E4}" srcOrd="0" destOrd="0" presId="urn:microsoft.com/office/officeart/2008/layout/AlternatingHexagons"/>
    <dgm:cxn modelId="{22078BEE-653B-45F0-B962-2ABEDB809C4F}" srcId="{F3B7C3A9-5ECF-4DA8-9AB1-9E4E1DE6F8E6}" destId="{E8FAA297-ED7F-4819-8356-02C38F47A39D}" srcOrd="8" destOrd="0" parTransId="{5D7599C6-9630-4D76-B919-C8D2B2161208}" sibTransId="{CBCABB64-2F49-49BB-A5C5-0A53BFCE5875}"/>
    <dgm:cxn modelId="{A9EDA9FC-49E9-4475-83E5-737983214A7A}" type="presOf" srcId="{79330216-8E10-4F12-841B-2B387AEE37C2}" destId="{E6DFEF93-5552-45C6-A17C-EF6182A531BF}" srcOrd="0" destOrd="0" presId="urn:microsoft.com/office/officeart/2008/layout/AlternatingHexagons"/>
    <dgm:cxn modelId="{3C993FFE-14AC-488B-B00E-288AC521E239}" type="presOf" srcId="{F3B7C3A9-5ECF-4DA8-9AB1-9E4E1DE6F8E6}" destId="{11BDC6C9-5AD5-4F10-B791-A1042CDC66F2}" srcOrd="0" destOrd="0" presId="urn:microsoft.com/office/officeart/2008/layout/AlternatingHexagons"/>
    <dgm:cxn modelId="{B079A3E8-A064-4D14-8F71-4CF97FDFF6E4}" type="presParOf" srcId="{11BDC6C9-5AD5-4F10-B791-A1042CDC66F2}" destId="{8B4FE21B-0F82-445B-B048-ABFB934CF27C}" srcOrd="0" destOrd="0" presId="urn:microsoft.com/office/officeart/2008/layout/AlternatingHexagons"/>
    <dgm:cxn modelId="{35D55982-B539-478C-B101-AED3B46FF136}" type="presParOf" srcId="{8B4FE21B-0F82-445B-B048-ABFB934CF27C}" destId="{E12CA668-CDB7-43DB-9393-3BAE98363C9B}" srcOrd="0" destOrd="0" presId="urn:microsoft.com/office/officeart/2008/layout/AlternatingHexagons"/>
    <dgm:cxn modelId="{C428E66A-E690-4A38-BB10-5E60FF92C27D}" type="presParOf" srcId="{8B4FE21B-0F82-445B-B048-ABFB934CF27C}" destId="{2C277D4A-41EE-4CA4-9757-974480BE4CBB}" srcOrd="1" destOrd="0" presId="urn:microsoft.com/office/officeart/2008/layout/AlternatingHexagons"/>
    <dgm:cxn modelId="{F940F486-3FAC-42FB-B182-2ABD4C2FCCD7}" type="presParOf" srcId="{8B4FE21B-0F82-445B-B048-ABFB934CF27C}" destId="{9AC6F214-3444-4332-8CDD-D8E7EDA07202}" srcOrd="2" destOrd="0" presId="urn:microsoft.com/office/officeart/2008/layout/AlternatingHexagons"/>
    <dgm:cxn modelId="{78F51F95-E8FC-461E-A38B-AD99803E07F4}" type="presParOf" srcId="{8B4FE21B-0F82-445B-B048-ABFB934CF27C}" destId="{EDDC5BA9-5544-4252-BFD3-E3235A57E4E8}" srcOrd="3" destOrd="0" presId="urn:microsoft.com/office/officeart/2008/layout/AlternatingHexagons"/>
    <dgm:cxn modelId="{67CB67DE-A766-4A68-B866-C2DF6F10BBFF}" type="presParOf" srcId="{8B4FE21B-0F82-445B-B048-ABFB934CF27C}" destId="{973DBA5B-F3BA-4743-9FC7-409DF078E954}" srcOrd="4" destOrd="0" presId="urn:microsoft.com/office/officeart/2008/layout/AlternatingHexagons"/>
    <dgm:cxn modelId="{4136110F-B97E-4D8F-ADEE-00E2C324E9A3}" type="presParOf" srcId="{11BDC6C9-5AD5-4F10-B791-A1042CDC66F2}" destId="{53312787-42DC-4A96-92DD-4A6841D04393}" srcOrd="1" destOrd="0" presId="urn:microsoft.com/office/officeart/2008/layout/AlternatingHexagons"/>
    <dgm:cxn modelId="{5AAD3121-AAAF-4935-BC1E-6B09CD073D0F}" type="presParOf" srcId="{11BDC6C9-5AD5-4F10-B791-A1042CDC66F2}" destId="{9487A900-A51A-4FFA-9B59-5120EE4536AF}" srcOrd="2" destOrd="0" presId="urn:microsoft.com/office/officeart/2008/layout/AlternatingHexagons"/>
    <dgm:cxn modelId="{F094B091-B10A-4B51-8701-F0C0EEF80080}" type="presParOf" srcId="{9487A900-A51A-4FFA-9B59-5120EE4536AF}" destId="{A1DC79A3-FF69-4F9D-A76D-F7F26267C624}" srcOrd="0" destOrd="0" presId="urn:microsoft.com/office/officeart/2008/layout/AlternatingHexagons"/>
    <dgm:cxn modelId="{FB946565-E906-4FAC-8F65-0BCDD12E8566}" type="presParOf" srcId="{9487A900-A51A-4FFA-9B59-5120EE4536AF}" destId="{86A5C5F8-2B06-4901-B6F6-20E45B81535D}" srcOrd="1" destOrd="0" presId="urn:microsoft.com/office/officeart/2008/layout/AlternatingHexagons"/>
    <dgm:cxn modelId="{06AB392F-A976-4289-BDF3-C2568C8093FB}" type="presParOf" srcId="{9487A900-A51A-4FFA-9B59-5120EE4536AF}" destId="{7D98392D-0AC4-4FE6-8DC4-1EADF73029D1}" srcOrd="2" destOrd="0" presId="urn:microsoft.com/office/officeart/2008/layout/AlternatingHexagons"/>
    <dgm:cxn modelId="{97903B9A-D8B1-4EEC-B3F8-357EDA0550A5}" type="presParOf" srcId="{9487A900-A51A-4FFA-9B59-5120EE4536AF}" destId="{D7657638-356D-4944-B14B-E40D318794A4}" srcOrd="3" destOrd="0" presId="urn:microsoft.com/office/officeart/2008/layout/AlternatingHexagons"/>
    <dgm:cxn modelId="{AD3EA351-FCFB-40B9-BDFE-4DC0F27E24F5}" type="presParOf" srcId="{9487A900-A51A-4FFA-9B59-5120EE4536AF}" destId="{1DE0D8B7-6CB9-4B21-AD12-0A0FE85156DA}" srcOrd="4" destOrd="0" presId="urn:microsoft.com/office/officeart/2008/layout/AlternatingHexagons"/>
    <dgm:cxn modelId="{A58255CC-B8C4-41F1-B27B-87012CAE5897}" type="presParOf" srcId="{11BDC6C9-5AD5-4F10-B791-A1042CDC66F2}" destId="{AD7420F1-FAA0-48F5-80C7-95254208DE1E}" srcOrd="3" destOrd="0" presId="urn:microsoft.com/office/officeart/2008/layout/AlternatingHexagons"/>
    <dgm:cxn modelId="{6C66FB6F-7DE0-4DA9-9312-78B6B2BAAA80}" type="presParOf" srcId="{11BDC6C9-5AD5-4F10-B791-A1042CDC66F2}" destId="{62B2C260-ADE6-4CCB-9C4D-3D2C66D844CC}" srcOrd="4" destOrd="0" presId="urn:microsoft.com/office/officeart/2008/layout/AlternatingHexagons"/>
    <dgm:cxn modelId="{23D537C3-ABC4-4572-9408-5761B68DE3D5}" type="presParOf" srcId="{62B2C260-ADE6-4CCB-9C4D-3D2C66D844CC}" destId="{E755DA11-C75E-45F8-AE71-2103EF316F83}" srcOrd="0" destOrd="0" presId="urn:microsoft.com/office/officeart/2008/layout/AlternatingHexagons"/>
    <dgm:cxn modelId="{150FDC35-6B74-4B8B-BBA9-B53429832F30}" type="presParOf" srcId="{62B2C260-ADE6-4CCB-9C4D-3D2C66D844CC}" destId="{DB6F2A3F-FBA4-47A9-B19B-BBFF6F66A80F}" srcOrd="1" destOrd="0" presId="urn:microsoft.com/office/officeart/2008/layout/AlternatingHexagons"/>
    <dgm:cxn modelId="{0DE7CC7D-7554-44A6-AD40-03115360C904}" type="presParOf" srcId="{62B2C260-ADE6-4CCB-9C4D-3D2C66D844CC}" destId="{8484C2F9-B640-4F75-96C9-4A64CE64C338}" srcOrd="2" destOrd="0" presId="urn:microsoft.com/office/officeart/2008/layout/AlternatingHexagons"/>
    <dgm:cxn modelId="{BA578CEF-7778-40AE-9868-082EF0EF149A}" type="presParOf" srcId="{62B2C260-ADE6-4CCB-9C4D-3D2C66D844CC}" destId="{A3486FFD-6C56-4BCD-A610-3B714E45072D}" srcOrd="3" destOrd="0" presId="urn:microsoft.com/office/officeart/2008/layout/AlternatingHexagons"/>
    <dgm:cxn modelId="{FDCF194F-81AB-40DA-B7CE-2685B79E3D41}" type="presParOf" srcId="{62B2C260-ADE6-4CCB-9C4D-3D2C66D844CC}" destId="{1B04AC2B-B4B3-47FE-A563-F47A3C310E26}" srcOrd="4" destOrd="0" presId="urn:microsoft.com/office/officeart/2008/layout/AlternatingHexagons"/>
    <dgm:cxn modelId="{1FD75A4F-0263-4C00-9321-8F309ACF169D}" type="presParOf" srcId="{11BDC6C9-5AD5-4F10-B791-A1042CDC66F2}" destId="{24FED181-E952-4546-A0C0-703223CFF3E4}" srcOrd="5" destOrd="0" presId="urn:microsoft.com/office/officeart/2008/layout/AlternatingHexagons"/>
    <dgm:cxn modelId="{975C5B12-0B7F-4CB8-8149-3F95B5851BAB}" type="presParOf" srcId="{11BDC6C9-5AD5-4F10-B791-A1042CDC66F2}" destId="{A497ED74-A57B-45BD-A8FA-89ACB5F7AE19}" srcOrd="6" destOrd="0" presId="urn:microsoft.com/office/officeart/2008/layout/AlternatingHexagons"/>
    <dgm:cxn modelId="{F9D0260C-BF1D-4564-8573-CD62431735C2}" type="presParOf" srcId="{A497ED74-A57B-45BD-A8FA-89ACB5F7AE19}" destId="{53321C70-894D-4DEF-92D7-18AF918DC889}" srcOrd="0" destOrd="0" presId="urn:microsoft.com/office/officeart/2008/layout/AlternatingHexagons"/>
    <dgm:cxn modelId="{B2F81682-D94B-4D8E-870F-E1EB6BA83B52}" type="presParOf" srcId="{A497ED74-A57B-45BD-A8FA-89ACB5F7AE19}" destId="{76DB8298-5159-4F64-B997-DA3B9D332055}" srcOrd="1" destOrd="0" presId="urn:microsoft.com/office/officeart/2008/layout/AlternatingHexagons"/>
    <dgm:cxn modelId="{4D6AB764-49C1-4C15-B0F0-9AB851CFCF0B}" type="presParOf" srcId="{A497ED74-A57B-45BD-A8FA-89ACB5F7AE19}" destId="{2A329A11-6ED9-4BC3-A406-F18A19665C95}" srcOrd="2" destOrd="0" presId="urn:microsoft.com/office/officeart/2008/layout/AlternatingHexagons"/>
    <dgm:cxn modelId="{27A7A8DD-38D7-4D5B-AB4A-78567AD309B3}" type="presParOf" srcId="{A497ED74-A57B-45BD-A8FA-89ACB5F7AE19}" destId="{546F180C-F086-44DE-A61F-4D7D01562E6A}" srcOrd="3" destOrd="0" presId="urn:microsoft.com/office/officeart/2008/layout/AlternatingHexagons"/>
    <dgm:cxn modelId="{5A5BCBDC-271F-4A61-BA65-48509617C6A0}" type="presParOf" srcId="{A497ED74-A57B-45BD-A8FA-89ACB5F7AE19}" destId="{04BE89DA-8307-472F-A2CD-F8E63B2E0BAA}" srcOrd="4" destOrd="0" presId="urn:microsoft.com/office/officeart/2008/layout/AlternatingHexagons"/>
    <dgm:cxn modelId="{DEB3707F-F204-443E-894B-16046D223ABB}" type="presParOf" srcId="{11BDC6C9-5AD5-4F10-B791-A1042CDC66F2}" destId="{3374F75E-B710-4A02-A9DA-4719406D5480}" srcOrd="7" destOrd="0" presId="urn:microsoft.com/office/officeart/2008/layout/AlternatingHexagons"/>
    <dgm:cxn modelId="{2C344162-22B5-436C-853A-AEB1378E7666}" type="presParOf" srcId="{11BDC6C9-5AD5-4F10-B791-A1042CDC66F2}" destId="{17A6F7E3-7287-4265-8347-50B7D5E2BF39}" srcOrd="8" destOrd="0" presId="urn:microsoft.com/office/officeart/2008/layout/AlternatingHexagons"/>
    <dgm:cxn modelId="{36589B90-34A3-4E05-8F63-9BB19852475C}" type="presParOf" srcId="{17A6F7E3-7287-4265-8347-50B7D5E2BF39}" destId="{B315EFB6-88AE-4863-BC07-A7C870D985E4}" srcOrd="0" destOrd="0" presId="urn:microsoft.com/office/officeart/2008/layout/AlternatingHexagons"/>
    <dgm:cxn modelId="{0094D7E1-AE5A-40B1-B7E9-269D707E8EC7}" type="presParOf" srcId="{17A6F7E3-7287-4265-8347-50B7D5E2BF39}" destId="{2E3A5FAC-D994-4577-93EB-9B416D5A7968}" srcOrd="1" destOrd="0" presId="urn:microsoft.com/office/officeart/2008/layout/AlternatingHexagons"/>
    <dgm:cxn modelId="{8E30B7F0-CAA1-49FA-A19F-4DFCA7D8754C}" type="presParOf" srcId="{17A6F7E3-7287-4265-8347-50B7D5E2BF39}" destId="{A9466895-8409-4DB9-B88E-DF45502CC9E2}" srcOrd="2" destOrd="0" presId="urn:microsoft.com/office/officeart/2008/layout/AlternatingHexagons"/>
    <dgm:cxn modelId="{D713CBFB-8859-468C-AAEB-DC73A75402D3}" type="presParOf" srcId="{17A6F7E3-7287-4265-8347-50B7D5E2BF39}" destId="{A24BF714-60D9-4391-A1AB-B80EE22F5149}" srcOrd="3" destOrd="0" presId="urn:microsoft.com/office/officeart/2008/layout/AlternatingHexagons"/>
    <dgm:cxn modelId="{75407E49-4436-45B9-AEEF-4F6FA1D415CE}" type="presParOf" srcId="{17A6F7E3-7287-4265-8347-50B7D5E2BF39}" destId="{3B88C1BF-621C-4CD8-870C-5500766FDA6D}" srcOrd="4" destOrd="0" presId="urn:microsoft.com/office/officeart/2008/layout/AlternatingHexagons"/>
    <dgm:cxn modelId="{CD2131F4-24D2-46AD-AD2B-2BD38E9C1128}" type="presParOf" srcId="{11BDC6C9-5AD5-4F10-B791-A1042CDC66F2}" destId="{3EEA2182-B219-47E8-B962-3C12DE7E8802}" srcOrd="9" destOrd="0" presId="urn:microsoft.com/office/officeart/2008/layout/AlternatingHexagons"/>
    <dgm:cxn modelId="{D53E0B20-17DA-49F1-A041-437F7C8979F4}" type="presParOf" srcId="{11BDC6C9-5AD5-4F10-B791-A1042CDC66F2}" destId="{52EE2A2F-9C54-4D4E-9A8F-30EF7381BAF7}" srcOrd="10" destOrd="0" presId="urn:microsoft.com/office/officeart/2008/layout/AlternatingHexagons"/>
    <dgm:cxn modelId="{5EA7FFDF-7DED-462B-8EB2-E9467A1160ED}" type="presParOf" srcId="{52EE2A2F-9C54-4D4E-9A8F-30EF7381BAF7}" destId="{58D179D6-9992-4F1E-BCF5-B7279B569994}" srcOrd="0" destOrd="0" presId="urn:microsoft.com/office/officeart/2008/layout/AlternatingHexagons"/>
    <dgm:cxn modelId="{0D28B67E-6D85-488E-ACEA-FF3F00061F96}" type="presParOf" srcId="{52EE2A2F-9C54-4D4E-9A8F-30EF7381BAF7}" destId="{9DFB1E43-4FBC-4A7B-8F90-61AE4DB079ED}" srcOrd="1" destOrd="0" presId="urn:microsoft.com/office/officeart/2008/layout/AlternatingHexagons"/>
    <dgm:cxn modelId="{5AC82778-1288-4B5C-BDF8-05BB83B5DF01}" type="presParOf" srcId="{52EE2A2F-9C54-4D4E-9A8F-30EF7381BAF7}" destId="{535BD28E-109D-4FC1-9A2A-861865C1BC68}" srcOrd="2" destOrd="0" presId="urn:microsoft.com/office/officeart/2008/layout/AlternatingHexagons"/>
    <dgm:cxn modelId="{B79AFA9E-5F2F-455B-BCCA-13359CB498C5}" type="presParOf" srcId="{52EE2A2F-9C54-4D4E-9A8F-30EF7381BAF7}" destId="{68054EC9-FF67-48D0-919B-C7504D49A5C0}" srcOrd="3" destOrd="0" presId="urn:microsoft.com/office/officeart/2008/layout/AlternatingHexagons"/>
    <dgm:cxn modelId="{78CE8616-846E-4769-ACEC-CB58434BAB76}" type="presParOf" srcId="{52EE2A2F-9C54-4D4E-9A8F-30EF7381BAF7}" destId="{F6F3175B-C266-4B7E-B48A-B424B62FCC74}" srcOrd="4" destOrd="0" presId="urn:microsoft.com/office/officeart/2008/layout/AlternatingHexagons"/>
    <dgm:cxn modelId="{BD8A1140-CAFB-4EC2-8598-7F70B3CE8C9A}" type="presParOf" srcId="{11BDC6C9-5AD5-4F10-B791-A1042CDC66F2}" destId="{962805DA-2CBC-418C-8F7C-55CFA4A7A96A}" srcOrd="11" destOrd="0" presId="urn:microsoft.com/office/officeart/2008/layout/AlternatingHexagons"/>
    <dgm:cxn modelId="{26AD62A1-1503-46D5-81FF-C2C62A035211}" type="presParOf" srcId="{11BDC6C9-5AD5-4F10-B791-A1042CDC66F2}" destId="{C9D14DA7-42AE-4A81-AA94-1A163DDDFDC3}" srcOrd="12" destOrd="0" presId="urn:microsoft.com/office/officeart/2008/layout/AlternatingHexagons"/>
    <dgm:cxn modelId="{4153BB89-5527-4710-9AEC-54F0E8FD30EC}" type="presParOf" srcId="{C9D14DA7-42AE-4A81-AA94-1A163DDDFDC3}" destId="{8C431EC8-7722-4F82-AAE4-F7B403F8E3A1}" srcOrd="0" destOrd="0" presId="urn:microsoft.com/office/officeart/2008/layout/AlternatingHexagons"/>
    <dgm:cxn modelId="{CAA459BC-8838-4148-803C-1B4CC75B5380}" type="presParOf" srcId="{C9D14DA7-42AE-4A81-AA94-1A163DDDFDC3}" destId="{E67CC9AB-F291-4FDD-94D4-D7F98274003A}" srcOrd="1" destOrd="0" presId="urn:microsoft.com/office/officeart/2008/layout/AlternatingHexagons"/>
    <dgm:cxn modelId="{42D4CAE6-546D-4E6E-A078-A48CEF63238C}" type="presParOf" srcId="{C9D14DA7-42AE-4A81-AA94-1A163DDDFDC3}" destId="{2708FB43-440E-48E6-B1E1-DFF0F014A6E1}" srcOrd="2" destOrd="0" presId="urn:microsoft.com/office/officeart/2008/layout/AlternatingHexagons"/>
    <dgm:cxn modelId="{538F410E-2900-4E7C-B267-BBA0B050EB66}" type="presParOf" srcId="{C9D14DA7-42AE-4A81-AA94-1A163DDDFDC3}" destId="{FC90A79E-02E4-4423-8323-312D0EA3ACE4}" srcOrd="3" destOrd="0" presId="urn:microsoft.com/office/officeart/2008/layout/AlternatingHexagons"/>
    <dgm:cxn modelId="{48030378-C231-4A0D-9B5B-503CB0F70123}" type="presParOf" srcId="{C9D14DA7-42AE-4A81-AA94-1A163DDDFDC3}" destId="{8586FD1D-C931-4448-B54A-8F13BF668E90}" srcOrd="4" destOrd="0" presId="urn:microsoft.com/office/officeart/2008/layout/AlternatingHexagons"/>
    <dgm:cxn modelId="{2D6140CE-5565-44AD-ACFF-0585F2255EB7}" type="presParOf" srcId="{11BDC6C9-5AD5-4F10-B791-A1042CDC66F2}" destId="{ACBC3EB3-F672-4F49-BF3C-9647A6BAE6D1}" srcOrd="13" destOrd="0" presId="urn:microsoft.com/office/officeart/2008/layout/AlternatingHexagons"/>
    <dgm:cxn modelId="{46598D5B-0327-43BF-A46F-61E4581C55DB}" type="presParOf" srcId="{11BDC6C9-5AD5-4F10-B791-A1042CDC66F2}" destId="{6770A6C8-B20C-461B-A780-46ED6B0C15BF}" srcOrd="14" destOrd="0" presId="urn:microsoft.com/office/officeart/2008/layout/AlternatingHexagons"/>
    <dgm:cxn modelId="{9DE4E7F5-1B64-4DB8-A769-A87E0AB0BB50}" type="presParOf" srcId="{6770A6C8-B20C-461B-A780-46ED6B0C15BF}" destId="{45E19120-57C2-473D-A784-01D414BEF8B7}" srcOrd="0" destOrd="0" presId="urn:microsoft.com/office/officeart/2008/layout/AlternatingHexagons"/>
    <dgm:cxn modelId="{C0471525-A8E7-441E-86EA-83D1C4FA03AD}" type="presParOf" srcId="{6770A6C8-B20C-461B-A780-46ED6B0C15BF}" destId="{31A10F35-A5CB-455E-8D08-129E0DD326F6}" srcOrd="1" destOrd="0" presId="urn:microsoft.com/office/officeart/2008/layout/AlternatingHexagons"/>
    <dgm:cxn modelId="{B090878F-F793-4CCD-AE31-5344318DE2F6}" type="presParOf" srcId="{6770A6C8-B20C-461B-A780-46ED6B0C15BF}" destId="{0CA66ED6-4DC4-47D4-8D30-950F9DC615BF}" srcOrd="2" destOrd="0" presId="urn:microsoft.com/office/officeart/2008/layout/AlternatingHexagons"/>
    <dgm:cxn modelId="{3A6E53C4-EF38-4AEC-8E86-BA1DC0367B92}" type="presParOf" srcId="{6770A6C8-B20C-461B-A780-46ED6B0C15BF}" destId="{7E2F09C0-B7E7-4AF8-A596-DA3BE10A56C0}" srcOrd="3" destOrd="0" presId="urn:microsoft.com/office/officeart/2008/layout/AlternatingHexagons"/>
    <dgm:cxn modelId="{9EE6C878-3881-443E-ABB2-4E02E2F0C2DD}" type="presParOf" srcId="{6770A6C8-B20C-461B-A780-46ED6B0C15BF}" destId="{7B530707-82F2-4C56-939F-4B6EC0D549BC}" srcOrd="4" destOrd="0" presId="urn:microsoft.com/office/officeart/2008/layout/AlternatingHexagons"/>
    <dgm:cxn modelId="{00280041-7C21-4A6C-96AB-3FCC70BBD476}" type="presParOf" srcId="{11BDC6C9-5AD5-4F10-B791-A1042CDC66F2}" destId="{D206D3C4-C7C4-424A-AB81-499E488B428A}" srcOrd="15" destOrd="0" presId="urn:microsoft.com/office/officeart/2008/layout/AlternatingHexagons"/>
    <dgm:cxn modelId="{2D0C0559-3A2F-46AD-B098-0DC87B4E3C5D}" type="presParOf" srcId="{11BDC6C9-5AD5-4F10-B791-A1042CDC66F2}" destId="{C738EFB0-724B-46EC-9E2F-F0652EC86E11}" srcOrd="16" destOrd="0" presId="urn:microsoft.com/office/officeart/2008/layout/AlternatingHexagons"/>
    <dgm:cxn modelId="{F0AE05C0-649F-4FCA-9906-2C625D9AA27A}" type="presParOf" srcId="{C738EFB0-724B-46EC-9E2F-F0652EC86E11}" destId="{896CAF70-DA2B-4895-A0D6-2A9C1CF9F396}" srcOrd="0" destOrd="0" presId="urn:microsoft.com/office/officeart/2008/layout/AlternatingHexagons"/>
    <dgm:cxn modelId="{287AB631-B4AA-4AE4-82ED-4AD1659B64AA}" type="presParOf" srcId="{C738EFB0-724B-46EC-9E2F-F0652EC86E11}" destId="{899D6642-03C7-4F31-8454-B9CA04DD7CBC}" srcOrd="1" destOrd="0" presId="urn:microsoft.com/office/officeart/2008/layout/AlternatingHexagons"/>
    <dgm:cxn modelId="{15D6AAD1-6DD6-4B96-896C-6DD2060FB31C}" type="presParOf" srcId="{C738EFB0-724B-46EC-9E2F-F0652EC86E11}" destId="{209F8A0E-66A1-4875-9D57-E4B593668DD3}" srcOrd="2" destOrd="0" presId="urn:microsoft.com/office/officeart/2008/layout/AlternatingHexagons"/>
    <dgm:cxn modelId="{75CF4DB0-8DBB-450B-B0A9-00694AD9E22F}" type="presParOf" srcId="{C738EFB0-724B-46EC-9E2F-F0652EC86E11}" destId="{1E483469-AEBB-4F11-A4E9-B284E2F9D602}" srcOrd="3" destOrd="0" presId="urn:microsoft.com/office/officeart/2008/layout/AlternatingHexagons"/>
    <dgm:cxn modelId="{4FAEFEF7-FD76-4A79-AFCF-52E55B1277CC}" type="presParOf" srcId="{C738EFB0-724B-46EC-9E2F-F0652EC86E11}" destId="{78E5E080-494C-4A63-8D3C-7414F3EB648E}" srcOrd="4" destOrd="0" presId="urn:microsoft.com/office/officeart/2008/layout/AlternatingHexagons"/>
    <dgm:cxn modelId="{59B41FB1-DBAD-4EBB-BFDF-14D7DB07CCE1}" type="presParOf" srcId="{11BDC6C9-5AD5-4F10-B791-A1042CDC66F2}" destId="{782C56C4-5C47-4DB7-B94C-F97984B69016}" srcOrd="17" destOrd="0" presId="urn:microsoft.com/office/officeart/2008/layout/AlternatingHexagons"/>
    <dgm:cxn modelId="{D17419C7-F5E5-4747-A0B7-3E6A9565BB94}" type="presParOf" srcId="{11BDC6C9-5AD5-4F10-B791-A1042CDC66F2}" destId="{84E60A1F-8713-43C6-A9D9-FAB736CA0CDD}" srcOrd="18" destOrd="0" presId="urn:microsoft.com/office/officeart/2008/layout/AlternatingHexagons"/>
    <dgm:cxn modelId="{34EB9785-9CE1-444A-BC3D-5FB965CDFEE2}" type="presParOf" srcId="{84E60A1F-8713-43C6-A9D9-FAB736CA0CDD}" destId="{E6DFEF93-5552-45C6-A17C-EF6182A531BF}" srcOrd="0" destOrd="0" presId="urn:microsoft.com/office/officeart/2008/layout/AlternatingHexagons"/>
    <dgm:cxn modelId="{6F85355A-CDBA-4108-9E0D-01C9830E8451}" type="presParOf" srcId="{84E60A1F-8713-43C6-A9D9-FAB736CA0CDD}" destId="{2E56712D-55AB-4B91-A2F6-35B8D7101A05}" srcOrd="1" destOrd="0" presId="urn:microsoft.com/office/officeart/2008/layout/AlternatingHexagons"/>
    <dgm:cxn modelId="{CE68511D-667F-4809-A458-876E0BCDC146}" type="presParOf" srcId="{84E60A1F-8713-43C6-A9D9-FAB736CA0CDD}" destId="{DDADE4D2-9861-4261-957A-CBEE9D121365}" srcOrd="2" destOrd="0" presId="urn:microsoft.com/office/officeart/2008/layout/AlternatingHexagons"/>
    <dgm:cxn modelId="{C6EC8AE3-3C71-4890-9947-808058FADCB6}" type="presParOf" srcId="{84E60A1F-8713-43C6-A9D9-FAB736CA0CDD}" destId="{3D676C84-326E-4CF4-980E-6A3A6F900FEB}" srcOrd="3" destOrd="0" presId="urn:microsoft.com/office/officeart/2008/layout/AlternatingHexagons"/>
    <dgm:cxn modelId="{E1FFCB5D-1FDC-40F0-BDA1-8A4EBE406D73}" type="presParOf" srcId="{84E60A1F-8713-43C6-A9D9-FAB736CA0CDD}" destId="{CC88C04D-993F-4B4A-A11D-C2715A05A6F0}" srcOrd="4" destOrd="0" presId="urn:microsoft.com/office/officeart/2008/layout/AlternatingHexagons"/>
    <dgm:cxn modelId="{038E040B-515B-48D6-A812-DAD762A9B90F}" type="presParOf" srcId="{11BDC6C9-5AD5-4F10-B791-A1042CDC66F2}" destId="{8A2991E1-E341-43AD-96B4-E51E2D043AF3}" srcOrd="19" destOrd="0" presId="urn:microsoft.com/office/officeart/2008/layout/AlternatingHexagons"/>
    <dgm:cxn modelId="{5901712B-30A9-454D-A078-3CC3BC6B8645}" type="presParOf" srcId="{11BDC6C9-5AD5-4F10-B791-A1042CDC66F2}" destId="{C89CF446-3623-4812-A004-3447BB92F302}" srcOrd="20" destOrd="0" presId="urn:microsoft.com/office/officeart/2008/layout/AlternatingHexagons"/>
    <dgm:cxn modelId="{5208D4A2-0D8F-4DA6-8068-BF78E6FB6D06}" type="presParOf" srcId="{C89CF446-3623-4812-A004-3447BB92F302}" destId="{4EB33005-545E-4308-8F54-765E7B429D61}" srcOrd="0" destOrd="0" presId="urn:microsoft.com/office/officeart/2008/layout/AlternatingHexagons"/>
    <dgm:cxn modelId="{818021D0-CF54-4F09-AAB5-9654E912E2CB}" type="presParOf" srcId="{C89CF446-3623-4812-A004-3447BB92F302}" destId="{47880F11-3C8F-4189-A6ED-4495241E80F8}" srcOrd="1" destOrd="0" presId="urn:microsoft.com/office/officeart/2008/layout/AlternatingHexagons"/>
    <dgm:cxn modelId="{2217A2D3-7352-4D5E-B315-C7F1D0DB19D0}" type="presParOf" srcId="{C89CF446-3623-4812-A004-3447BB92F302}" destId="{38AB9A78-4535-41E7-B08A-296FDDD6BF93}" srcOrd="2" destOrd="0" presId="urn:microsoft.com/office/officeart/2008/layout/AlternatingHexagons"/>
    <dgm:cxn modelId="{13B34ADF-F409-4790-B097-209B863C1B2A}" type="presParOf" srcId="{C89CF446-3623-4812-A004-3447BB92F302}" destId="{38DE358B-92C9-45CF-9D0A-F830018FDEF2}" srcOrd="3" destOrd="0" presId="urn:microsoft.com/office/officeart/2008/layout/AlternatingHexagons"/>
    <dgm:cxn modelId="{C9F1141B-4D3F-4055-B468-8CDC22EAFB44}" type="presParOf" srcId="{C89CF446-3623-4812-A004-3447BB92F302}" destId="{8A62C26B-3115-4AF0-9B7B-B7FF681BB7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4A827-F939-4B48-9D38-593F1C4F7953}">
      <dsp:nvSpPr>
        <dsp:cNvPr id="0" name=""/>
        <dsp:cNvSpPr/>
      </dsp:nvSpPr>
      <dsp:spPr>
        <a:xfrm>
          <a:off x="0" y="628051"/>
          <a:ext cx="84896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5575-2FD9-462B-88C6-25361CDDA45B}">
      <dsp:nvSpPr>
        <dsp:cNvPr id="0" name=""/>
        <dsp:cNvSpPr/>
      </dsp:nvSpPr>
      <dsp:spPr>
        <a:xfrm>
          <a:off x="424484" y="76729"/>
          <a:ext cx="6347957" cy="876042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Integrated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didactics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Integration between theoretical, empirical and practical perspectives of education, teaching and learning.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7249" y="119494"/>
        <a:ext cx="6262427" cy="790512"/>
      </dsp:txXfrm>
    </dsp:sp>
    <dsp:sp modelId="{8BEB3D20-8CAF-464B-A4CD-A8009A6FC699}">
      <dsp:nvSpPr>
        <dsp:cNvPr id="0" name=""/>
        <dsp:cNvSpPr/>
      </dsp:nvSpPr>
      <dsp:spPr>
        <a:xfrm>
          <a:off x="0" y="1836280"/>
          <a:ext cx="84896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05A08-5247-4157-B3AC-5A06F4BB35C3}">
      <dsp:nvSpPr>
        <dsp:cNvPr id="0" name=""/>
        <dsp:cNvSpPr/>
      </dsp:nvSpPr>
      <dsp:spPr>
        <a:xfrm>
          <a:off x="424484" y="1301251"/>
          <a:ext cx="6347957" cy="859748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Cross-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culturality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</a:t>
          </a:r>
          <a:r>
            <a:rPr lang="it-IT" sz="1600" b="0" i="0" kern="1200" dirty="0" err="1"/>
            <a:t>dimension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where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comparison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dialogue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different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languages</a:t>
          </a:r>
          <a:r>
            <a:rPr lang="it-IT" sz="1600" b="0" i="0" kern="1200" dirty="0"/>
            <a:t>, literatures and </a:t>
          </a:r>
          <a:r>
            <a:rPr lang="it-IT" sz="1600" b="0" i="0" kern="1200" dirty="0" err="1"/>
            <a:t>cultures</a:t>
          </a:r>
          <a:r>
            <a:rPr lang="it-IT" sz="1600" b="0" i="0" kern="1200" dirty="0"/>
            <a:t> are </a:t>
          </a:r>
          <a:r>
            <a:rPr lang="it-IT" sz="1600" b="0" i="0" kern="1200" dirty="0" err="1"/>
            <a:t>possible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6453" y="1343220"/>
        <a:ext cx="6264019" cy="775810"/>
      </dsp:txXfrm>
    </dsp:sp>
    <dsp:sp modelId="{FD4DAB3B-1823-4B74-AF0A-6B30E9BB8A45}">
      <dsp:nvSpPr>
        <dsp:cNvPr id="0" name=""/>
        <dsp:cNvSpPr/>
      </dsp:nvSpPr>
      <dsp:spPr>
        <a:xfrm>
          <a:off x="0" y="3068823"/>
          <a:ext cx="84896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473D5-FB4A-44C2-B7E5-6E6E902A09AE}">
      <dsp:nvSpPr>
        <dsp:cNvPr id="0" name=""/>
        <dsp:cNvSpPr/>
      </dsp:nvSpPr>
      <dsp:spPr>
        <a:xfrm>
          <a:off x="424484" y="2509480"/>
          <a:ext cx="6347957" cy="884063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Academic research collaboration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philological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literary</a:t>
          </a:r>
          <a:r>
            <a:rPr lang="it-IT" sz="1600" b="0" i="0" kern="1200" dirty="0"/>
            <a:t> sciences.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7640" y="2552636"/>
        <a:ext cx="6261645" cy="797751"/>
      </dsp:txXfrm>
    </dsp:sp>
    <dsp:sp modelId="{A44AE33A-D1B9-426B-9672-37AF5EB1BE83}">
      <dsp:nvSpPr>
        <dsp:cNvPr id="0" name=""/>
        <dsp:cNvSpPr/>
      </dsp:nvSpPr>
      <dsp:spPr>
        <a:xfrm>
          <a:off x="0" y="4298281"/>
          <a:ext cx="84896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CAC03-6282-448E-B4A6-E5CD91D9F76D}">
      <dsp:nvSpPr>
        <dsp:cNvPr id="0" name=""/>
        <dsp:cNvSpPr/>
      </dsp:nvSpPr>
      <dsp:spPr>
        <a:xfrm>
          <a:off x="424484" y="3742023"/>
          <a:ext cx="6347957" cy="880978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Promotion of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well-being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and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education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global </a:t>
          </a:r>
          <a:r>
            <a:rPr lang="it-IT" sz="1600" b="0" i="0" kern="1200" dirty="0" err="1"/>
            <a:t>perspective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that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promotes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understanding</a:t>
          </a:r>
          <a:r>
            <a:rPr lang="it-IT" sz="1600" b="0" i="0" kern="1200" dirty="0"/>
            <a:t> of cultural, social-</a:t>
          </a:r>
          <a:r>
            <a:rPr lang="it-IT" sz="1600" b="0" i="0" kern="1200" dirty="0" err="1"/>
            <a:t>historical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 </a:t>
          </a:r>
          <a:r>
            <a:rPr lang="it-IT" sz="1600" b="0" i="0" kern="1200" dirty="0" err="1"/>
            <a:t>factors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7490" y="3785029"/>
        <a:ext cx="6261945" cy="794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A668-CDB7-43DB-9393-3BAE98363C9B}">
      <dsp:nvSpPr>
        <dsp:cNvPr id="0" name=""/>
        <dsp:cNvSpPr/>
      </dsp:nvSpPr>
      <dsp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93032"/>
        <a:ext cx="357489" cy="410908"/>
      </dsp:txXfrm>
    </dsp:sp>
    <dsp:sp modelId="{2C277D4A-41EE-4CA4-9757-974480BE4CBB}">
      <dsp:nvSpPr>
        <dsp:cNvPr id="0" name=""/>
        <dsp:cNvSpPr/>
      </dsp:nvSpPr>
      <dsp:spPr>
        <a:xfrm>
          <a:off x="4800809" y="119397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DBA5B-F3BA-4743-9FC7-409DF078E954}">
      <dsp:nvSpPr>
        <dsp:cNvPr id="0" name=""/>
        <dsp:cNvSpPr/>
      </dsp:nvSpPr>
      <dsp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93032"/>
        <a:ext cx="357489" cy="410908"/>
      </dsp:txXfrm>
    </dsp:sp>
    <dsp:sp modelId="{A1DC79A3-FF69-4F9D-A76D-F7F26267C624}">
      <dsp:nvSpPr>
        <dsp:cNvPr id="0" name=""/>
        <dsp:cNvSpPr/>
      </dsp:nvSpPr>
      <dsp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599732"/>
        <a:ext cx="357489" cy="410908"/>
      </dsp:txXfrm>
    </dsp:sp>
    <dsp:sp modelId="{86A5C5F8-2B06-4901-B6F6-20E45B81535D}">
      <dsp:nvSpPr>
        <dsp:cNvPr id="0" name=""/>
        <dsp:cNvSpPr/>
      </dsp:nvSpPr>
      <dsp:spPr>
        <a:xfrm>
          <a:off x="3317958" y="626098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0D8B7-6CB9-4B21-AD12-0A0FE85156DA}">
      <dsp:nvSpPr>
        <dsp:cNvPr id="0" name=""/>
        <dsp:cNvSpPr/>
      </dsp:nvSpPr>
      <dsp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599732"/>
        <a:ext cx="357489" cy="410908"/>
      </dsp:txXfrm>
    </dsp:sp>
    <dsp:sp modelId="{E755DA11-C75E-45F8-AE71-2103EF316F83}">
      <dsp:nvSpPr>
        <dsp:cNvPr id="0" name=""/>
        <dsp:cNvSpPr/>
      </dsp:nvSpPr>
      <dsp:spPr>
        <a:xfrm rot="5400000">
          <a:off x="4226891" y="1051411"/>
          <a:ext cx="596960" cy="52095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193" y="1106565"/>
        <a:ext cx="358356" cy="410642"/>
      </dsp:txXfrm>
    </dsp:sp>
    <dsp:sp modelId="{DB6F2A3F-FBA4-47A9-B19B-BBFF6F66A80F}">
      <dsp:nvSpPr>
        <dsp:cNvPr id="0" name=""/>
        <dsp:cNvSpPr/>
      </dsp:nvSpPr>
      <dsp:spPr>
        <a:xfrm>
          <a:off x="4800809" y="1132798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4AC2B-B4B3-47FE-A563-F47A3C310E26}">
      <dsp:nvSpPr>
        <dsp:cNvPr id="0" name=""/>
        <dsp:cNvSpPr/>
      </dsp:nvSpPr>
      <dsp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1106432"/>
        <a:ext cx="357489" cy="410908"/>
      </dsp:txXfrm>
    </dsp:sp>
    <dsp:sp modelId="{53321C70-894D-4DEF-92D7-18AF918DC889}">
      <dsp:nvSpPr>
        <dsp:cNvPr id="0" name=""/>
        <dsp:cNvSpPr/>
      </dsp:nvSpPr>
      <dsp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4065099" y="1613133"/>
        <a:ext cx="357489" cy="410908"/>
      </dsp:txXfrm>
    </dsp:sp>
    <dsp:sp modelId="{76DB8298-5159-4F64-B997-DA3B9D332055}">
      <dsp:nvSpPr>
        <dsp:cNvPr id="0" name=""/>
        <dsp:cNvSpPr/>
      </dsp:nvSpPr>
      <dsp:spPr>
        <a:xfrm>
          <a:off x="3317958" y="16394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E89DA-8307-472F-A2CD-F8E63B2E0BAA}">
      <dsp:nvSpPr>
        <dsp:cNvPr id="0" name=""/>
        <dsp:cNvSpPr/>
      </dsp:nvSpPr>
      <dsp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1613133"/>
        <a:ext cx="357489" cy="410908"/>
      </dsp:txXfrm>
    </dsp:sp>
    <dsp:sp modelId="{B315EFB6-88AE-4863-BC07-A7C870D985E4}">
      <dsp:nvSpPr>
        <dsp:cNvPr id="0" name=""/>
        <dsp:cNvSpPr/>
      </dsp:nvSpPr>
      <dsp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2119833"/>
        <a:ext cx="357489" cy="410908"/>
      </dsp:txXfrm>
    </dsp:sp>
    <dsp:sp modelId="{2E3A5FAC-D994-4577-93EB-9B416D5A7968}">
      <dsp:nvSpPr>
        <dsp:cNvPr id="0" name=""/>
        <dsp:cNvSpPr/>
      </dsp:nvSpPr>
      <dsp:spPr>
        <a:xfrm>
          <a:off x="4800809" y="2146199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8C1BF-621C-4CD8-870C-5500766FDA6D}">
      <dsp:nvSpPr>
        <dsp:cNvPr id="0" name=""/>
        <dsp:cNvSpPr/>
      </dsp:nvSpPr>
      <dsp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2119833"/>
        <a:ext cx="357489" cy="410908"/>
      </dsp:txXfrm>
    </dsp:sp>
    <dsp:sp modelId="{58D179D6-9992-4F1E-BCF5-B7279B569994}">
      <dsp:nvSpPr>
        <dsp:cNvPr id="0" name=""/>
        <dsp:cNvSpPr/>
      </dsp:nvSpPr>
      <dsp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2626534"/>
        <a:ext cx="357489" cy="410908"/>
      </dsp:txXfrm>
    </dsp:sp>
    <dsp:sp modelId="{9DFB1E43-4FBC-4A7B-8F90-61AE4DB079ED}">
      <dsp:nvSpPr>
        <dsp:cNvPr id="0" name=""/>
        <dsp:cNvSpPr/>
      </dsp:nvSpPr>
      <dsp:spPr>
        <a:xfrm>
          <a:off x="3317958" y="26528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175B-C266-4B7E-B48A-B424B62FCC74}">
      <dsp:nvSpPr>
        <dsp:cNvPr id="0" name=""/>
        <dsp:cNvSpPr/>
      </dsp:nvSpPr>
      <dsp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2626534"/>
        <a:ext cx="357489" cy="410908"/>
      </dsp:txXfrm>
    </dsp:sp>
    <dsp:sp modelId="{8C431EC8-7722-4F82-AAE4-F7B403F8E3A1}">
      <dsp:nvSpPr>
        <dsp:cNvPr id="0" name=""/>
        <dsp:cNvSpPr/>
      </dsp:nvSpPr>
      <dsp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3133234"/>
        <a:ext cx="357489" cy="410908"/>
      </dsp:txXfrm>
    </dsp:sp>
    <dsp:sp modelId="{E67CC9AB-F291-4FDD-94D4-D7F98274003A}">
      <dsp:nvSpPr>
        <dsp:cNvPr id="0" name=""/>
        <dsp:cNvSpPr/>
      </dsp:nvSpPr>
      <dsp:spPr>
        <a:xfrm>
          <a:off x="4800809" y="31596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6FD1D-C931-4448-B54A-8F13BF668E90}">
      <dsp:nvSpPr>
        <dsp:cNvPr id="0" name=""/>
        <dsp:cNvSpPr/>
      </dsp:nvSpPr>
      <dsp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3133234"/>
        <a:ext cx="357489" cy="410908"/>
      </dsp:txXfrm>
    </dsp:sp>
    <dsp:sp modelId="{45E19120-57C2-473D-A784-01D414BEF8B7}">
      <dsp:nvSpPr>
        <dsp:cNvPr id="0" name=""/>
        <dsp:cNvSpPr/>
      </dsp:nvSpPr>
      <dsp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3639934"/>
        <a:ext cx="357489" cy="410908"/>
      </dsp:txXfrm>
    </dsp:sp>
    <dsp:sp modelId="{31A10F35-A5CB-455E-8D08-129E0DD326F6}">
      <dsp:nvSpPr>
        <dsp:cNvPr id="0" name=""/>
        <dsp:cNvSpPr/>
      </dsp:nvSpPr>
      <dsp:spPr>
        <a:xfrm>
          <a:off x="3317958" y="3666300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30707-82F2-4C56-939F-4B6EC0D549BC}">
      <dsp:nvSpPr>
        <dsp:cNvPr id="0" name=""/>
        <dsp:cNvSpPr/>
      </dsp:nvSpPr>
      <dsp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3639934"/>
        <a:ext cx="357489" cy="410908"/>
      </dsp:txXfrm>
    </dsp:sp>
    <dsp:sp modelId="{896CAF70-DA2B-4895-A0D6-2A9C1CF9F396}">
      <dsp:nvSpPr>
        <dsp:cNvPr id="0" name=""/>
        <dsp:cNvSpPr/>
      </dsp:nvSpPr>
      <dsp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4146635"/>
        <a:ext cx="357489" cy="410908"/>
      </dsp:txXfrm>
    </dsp:sp>
    <dsp:sp modelId="{899D6642-03C7-4F31-8454-B9CA04DD7CBC}">
      <dsp:nvSpPr>
        <dsp:cNvPr id="0" name=""/>
        <dsp:cNvSpPr/>
      </dsp:nvSpPr>
      <dsp:spPr>
        <a:xfrm>
          <a:off x="4800809" y="41730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5E080-494C-4A63-8D3C-7414F3EB648E}">
      <dsp:nvSpPr>
        <dsp:cNvPr id="0" name=""/>
        <dsp:cNvSpPr/>
      </dsp:nvSpPr>
      <dsp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4146635"/>
        <a:ext cx="357489" cy="410908"/>
      </dsp:txXfrm>
    </dsp:sp>
    <dsp:sp modelId="{E6DFEF93-5552-45C6-A17C-EF6182A531BF}">
      <dsp:nvSpPr>
        <dsp:cNvPr id="0" name=""/>
        <dsp:cNvSpPr/>
      </dsp:nvSpPr>
      <dsp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4653335"/>
        <a:ext cx="357489" cy="410908"/>
      </dsp:txXfrm>
    </dsp:sp>
    <dsp:sp modelId="{2E56712D-55AB-4B91-A2F6-35B8D7101A05}">
      <dsp:nvSpPr>
        <dsp:cNvPr id="0" name=""/>
        <dsp:cNvSpPr/>
      </dsp:nvSpPr>
      <dsp:spPr>
        <a:xfrm>
          <a:off x="3317958" y="4679701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C04D-993F-4B4A-A11D-C2715A05A6F0}">
      <dsp:nvSpPr>
        <dsp:cNvPr id="0" name=""/>
        <dsp:cNvSpPr/>
      </dsp:nvSpPr>
      <dsp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4653335"/>
        <a:ext cx="357489" cy="410908"/>
      </dsp:txXfrm>
    </dsp:sp>
    <dsp:sp modelId="{4EB33005-545E-4308-8F54-765E7B429D61}">
      <dsp:nvSpPr>
        <dsp:cNvPr id="0" name=""/>
        <dsp:cNvSpPr/>
      </dsp:nvSpPr>
      <dsp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5160035"/>
        <a:ext cx="357489" cy="410908"/>
      </dsp:txXfrm>
    </dsp:sp>
    <dsp:sp modelId="{47880F11-3C8F-4189-A6ED-4495241E80F8}">
      <dsp:nvSpPr>
        <dsp:cNvPr id="0" name=""/>
        <dsp:cNvSpPr/>
      </dsp:nvSpPr>
      <dsp:spPr>
        <a:xfrm>
          <a:off x="4800809" y="5186401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2C26B-3115-4AF0-9B7B-B7FF681BB769}">
      <dsp:nvSpPr>
        <dsp:cNvPr id="0" name=""/>
        <dsp:cNvSpPr/>
      </dsp:nvSpPr>
      <dsp:spPr>
        <a:xfrm rot="5400000">
          <a:off x="519873" y="4862962"/>
          <a:ext cx="596960" cy="51935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</dsp:txBody>
      <dsp:txXfrm rot="-5400000">
        <a:off x="639608" y="4917186"/>
        <a:ext cx="357489" cy="410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16/02/25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16/02/25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it-I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3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olo relazione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801" y="2330164"/>
            <a:ext cx="7886700" cy="795080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Titolo_Verdana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ottotitolo relazione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01" y="3247578"/>
            <a:ext cx="7886700" cy="79507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40pt</a:t>
            </a:r>
          </a:p>
        </p:txBody>
      </p:sp>
      <p:sp>
        <p:nvSpPr>
          <p:cNvPr id="11" name="Nome e cognome relatore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2215" y="4433564"/>
            <a:ext cx="5246165" cy="376437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Relatore_Verdana</a:t>
            </a:r>
            <a:r>
              <a:rPr lang="it-IT" dirty="0"/>
              <a:t> 25pt</a:t>
            </a:r>
          </a:p>
        </p:txBody>
      </p:sp>
      <p:sp>
        <p:nvSpPr>
          <p:cNvPr id="13" name="Ruolo relatore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213" y="4915518"/>
            <a:ext cx="5471634" cy="304988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relatore_Verdana</a:t>
            </a:r>
            <a:r>
              <a:rPr lang="it-IT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C21DE938-9907-D441-A2A2-6628A3D98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81"/>
            <a:ext cx="8261306" cy="48634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609248"/>
            <a:ext cx="8261306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11" name="Immagine 10" descr="HR Excellence in Research">
            <a:extLst>
              <a:ext uri="{FF2B5EF4-FFF2-40B4-BE49-F238E27FC236}">
                <a16:creationId xmlns:a16="http://schemas.microsoft.com/office/drawing/2014/main" id="{544DB9FD-DDBF-E148-96D8-4FC3CC637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</p:spTree>
    <p:extLst>
      <p:ext uri="{BB962C8B-B14F-4D97-AF65-F5344CB8AC3E}">
        <p14:creationId xmlns:p14="http://schemas.microsoft.com/office/powerpoint/2010/main" val="8944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D6FE7FE1-FEE6-4E49-AC36-446850C57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Dati generali relazione">
            <a:extLst>
              <a:ext uri="{FF2B5EF4-FFF2-40B4-BE49-F238E27FC236}">
                <a16:creationId xmlns:a16="http://schemas.microsoft.com/office/drawing/2014/main" id="{7829909F-CCCA-4D7E-B2AF-2AD172D41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0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0" name="Numero diapositiva">
            <a:extLst>
              <a:ext uri="{FF2B5EF4-FFF2-40B4-BE49-F238E27FC236}">
                <a16:creationId xmlns:a16="http://schemas.microsoft.com/office/drawing/2014/main" id="{08BFC23B-6029-4CF6-BDFB-87CED34763FF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582" y="5406481"/>
            <a:ext cx="5399998" cy="10674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BD02BE1-0BE6-B044-8533-A32F42CC8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42"/>
          <a:stretch/>
        </p:blipFill>
        <p:spPr>
          <a:xfrm>
            <a:off x="8075875" y="-6"/>
            <a:ext cx="1068125" cy="1079500"/>
          </a:xfrm>
          <a:prstGeom prst="rect">
            <a:avLst/>
          </a:prstGeom>
        </p:spPr>
      </p:pic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8" r:id="rId3"/>
    <p:sldLayoutId id="214748368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55688C8B-20B5-944F-B9EB-AAB0D3A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500" dirty="0"/>
              <a:t>The Department of </a:t>
            </a:r>
            <a:r>
              <a:rPr lang="it-IT" sz="4500" dirty="0" err="1"/>
              <a:t>Education</a:t>
            </a:r>
            <a:r>
              <a:rPr lang="it-IT" sz="4500" dirty="0"/>
              <a:t>, </a:t>
            </a:r>
            <a:r>
              <a:rPr lang="it-IT" sz="4500" dirty="0" err="1"/>
              <a:t>Languages</a:t>
            </a:r>
            <a:r>
              <a:rPr lang="it-IT" sz="4500" dirty="0"/>
              <a:t>, Interculture, Literatures </a:t>
            </a:r>
            <a:br>
              <a:rPr lang="it-IT" sz="4500" dirty="0"/>
            </a:br>
            <a:r>
              <a:rPr lang="it-IT" sz="4500" dirty="0"/>
              <a:t>and </a:t>
            </a:r>
            <a:r>
              <a:rPr lang="it-IT" sz="4500" dirty="0" err="1"/>
              <a:t>Psychology</a:t>
            </a:r>
            <a:r>
              <a:rPr lang="it-IT" sz="4500" dirty="0"/>
              <a:t> (FORLILPSI)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61051BD-ACF5-BA46-97DB-2BA4B9EAC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4789310"/>
            <a:ext cx="7886700" cy="596310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567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18667C-E371-C146-8675-36A22A3BD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Department FORLILPSI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58B439F-6B23-6DDC-9D3E-0A0D7879D278}"/>
              </a:ext>
            </a:extLst>
          </p:cNvPr>
          <p:cNvSpPr txBox="1">
            <a:spLocks/>
          </p:cNvSpPr>
          <p:nvPr/>
        </p:nvSpPr>
        <p:spPr>
          <a:xfrm>
            <a:off x="457200" y="3550596"/>
            <a:ext cx="8229600" cy="276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it-IT" sz="2400" dirty="0"/>
              <a:t>The Department of "Education, Languages, Interculture, Literatures and Psychology" (FORLILPSI) was established on January 1, 2019 following the merge of two departments in the humanities area: </a:t>
            </a:r>
          </a:p>
          <a:p>
            <a:r>
              <a:rPr lang="en-US" altLang="it-IT" sz="2400" dirty="0"/>
              <a:t>Education Sciences and Psychology (SCIFOPSI) </a:t>
            </a:r>
          </a:p>
          <a:p>
            <a:r>
              <a:rPr lang="en-US" altLang="it-IT" sz="2400" dirty="0"/>
              <a:t>Languages, Literatures and Intercultural Studies (LILSI).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D8F8A29-CD51-66B9-4884-8F2C61A8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668"/>
            <a:ext cx="9144000" cy="193255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E77C3AF-F859-E862-3D88-4BA2AD93E2FA}"/>
              </a:ext>
            </a:extLst>
          </p:cNvPr>
          <p:cNvSpPr/>
          <p:nvPr/>
        </p:nvSpPr>
        <p:spPr>
          <a:xfrm>
            <a:off x="326779" y="1699570"/>
            <a:ext cx="7066480" cy="1266653"/>
          </a:xfrm>
          <a:prstGeom prst="rect">
            <a:avLst/>
          </a:prstGeom>
          <a:gradFill>
            <a:gsLst>
              <a:gs pos="93000">
                <a:schemeClr val="bg2">
                  <a:lumMod val="50000"/>
                </a:schemeClr>
              </a:gs>
              <a:gs pos="4000">
                <a:schemeClr val="bg2">
                  <a:shade val="100000"/>
                  <a:hueMod val="100000"/>
                  <a:satMod val="110000"/>
                  <a:lumMod val="130000"/>
                  <a:alpha val="0"/>
                </a:schemeClr>
              </a:gs>
              <a:gs pos="28000">
                <a:schemeClr val="bg2">
                  <a:lumMod val="75000"/>
                  <a:alpha val="66820"/>
                </a:schemeClr>
              </a:gs>
            </a:gsLst>
            <a:lin ang="252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spc="100" dirty="0"/>
              <a:t>Department of </a:t>
            </a:r>
          </a:p>
          <a:p>
            <a:pPr>
              <a:defRPr/>
            </a:pPr>
            <a:r>
              <a:rPr lang="it-IT" sz="3000" b="1" dirty="0" err="1">
                <a:latin typeface="Baloo Bhai" panose="03080902040302020200" pitchFamily="66" charset="77"/>
                <a:cs typeface="Baloo Bhai" panose="03080902040302020200" pitchFamily="66" charset="77"/>
              </a:rPr>
              <a:t>Education</a:t>
            </a:r>
            <a:r>
              <a:rPr lang="it-IT" sz="3000" b="1" dirty="0">
                <a:latin typeface="Baloo Bhai" panose="03080902040302020200" pitchFamily="66" charset="77"/>
                <a:cs typeface="Baloo Bhai" panose="03080902040302020200" pitchFamily="66" charset="77"/>
              </a:rPr>
              <a:t>, </a:t>
            </a:r>
            <a:r>
              <a:rPr lang="it-IT" sz="3000" b="1" dirty="0" err="1">
                <a:latin typeface="Baloo Bhai" panose="03080902040302020200" pitchFamily="66" charset="77"/>
                <a:cs typeface="Baloo Bhai" panose="03080902040302020200" pitchFamily="66" charset="77"/>
              </a:rPr>
              <a:t>Languages</a:t>
            </a:r>
            <a:r>
              <a:rPr lang="it-IT" sz="3000" b="1" dirty="0">
                <a:latin typeface="Baloo Bhai" panose="03080902040302020200" pitchFamily="66" charset="77"/>
                <a:cs typeface="Baloo Bhai" panose="03080902040302020200" pitchFamily="66" charset="77"/>
              </a:rPr>
              <a:t>, Interculture, Literatures, and </a:t>
            </a:r>
            <a:r>
              <a:rPr lang="it-IT" sz="3000" b="1" dirty="0" err="1">
                <a:latin typeface="Baloo Bhai" panose="03080902040302020200" pitchFamily="66" charset="77"/>
                <a:cs typeface="Baloo Bhai" panose="03080902040302020200" pitchFamily="66" charset="77"/>
              </a:rPr>
              <a:t>Psychology</a:t>
            </a:r>
            <a:endParaRPr lang="it-IT" sz="3000" b="1" dirty="0"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82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76ECE51-9F02-0743-95A9-986AE642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073" y="441624"/>
            <a:ext cx="8103948" cy="854592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Pillars</a:t>
            </a:r>
            <a:r>
              <a:rPr lang="it-IT" dirty="0"/>
              <a:t> of FORLILPSI</a:t>
            </a:r>
          </a:p>
        </p:txBody>
      </p:sp>
      <p:graphicFrame>
        <p:nvGraphicFramePr>
          <p:cNvPr id="9" name="Segnaposto contenuto 4">
            <a:extLst>
              <a:ext uri="{FF2B5EF4-FFF2-40B4-BE49-F238E27FC236}">
                <a16:creationId xmlns:a16="http://schemas.microsoft.com/office/drawing/2014/main" id="{942D01B2-9CAC-8A9C-3108-0947DD9C2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80496"/>
              </p:ext>
            </p:extLst>
          </p:nvPr>
        </p:nvGraphicFramePr>
        <p:xfrm>
          <a:off x="457200" y="1378206"/>
          <a:ext cx="848968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7324A8A8-C7B5-AD7A-46C7-4A3C167EC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Department FORLILPSI</a:t>
            </a:r>
          </a:p>
        </p:txBody>
      </p:sp>
    </p:spTree>
    <p:extLst>
      <p:ext uri="{BB962C8B-B14F-4D97-AF65-F5344CB8AC3E}">
        <p14:creationId xmlns:p14="http://schemas.microsoft.com/office/powerpoint/2010/main" val="8694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CC63534-405A-0F48-8DBA-AA6ACDA1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50" y="470824"/>
            <a:ext cx="8103948" cy="854592"/>
          </a:xfrm>
        </p:spPr>
        <p:txBody>
          <a:bodyPr/>
          <a:lstStyle/>
          <a:p>
            <a:r>
              <a:rPr lang="it-IT" dirty="0"/>
              <a:t>FORLILPSI in Numbers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8019105-C994-4558-56F3-2382C1792F80}"/>
              </a:ext>
            </a:extLst>
          </p:cNvPr>
          <p:cNvSpPr/>
          <p:nvPr/>
        </p:nvSpPr>
        <p:spPr>
          <a:xfrm>
            <a:off x="250825" y="1484313"/>
            <a:ext cx="3960813" cy="19446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56 Professors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31 </a:t>
            </a:r>
            <a:r>
              <a:rPr lang="it-IT" sz="1700" dirty="0" err="1">
                <a:solidFill>
                  <a:schemeClr val="tx1"/>
                </a:solidFill>
              </a:rPr>
              <a:t>Researchers</a:t>
            </a:r>
            <a:endParaRPr lang="it-IT" sz="17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13 </a:t>
            </a:r>
            <a:r>
              <a:rPr lang="it-IT" sz="1700" dirty="0" err="1">
                <a:solidFill>
                  <a:schemeClr val="tx1"/>
                </a:solidFill>
              </a:rPr>
              <a:t>Emeritus</a:t>
            </a:r>
            <a:r>
              <a:rPr lang="it-IT" sz="1700" dirty="0">
                <a:solidFill>
                  <a:schemeClr val="tx1"/>
                </a:solidFill>
              </a:rPr>
              <a:t> Professors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19 Technical-</a:t>
            </a:r>
            <a:r>
              <a:rPr lang="it-IT" sz="1700" dirty="0" err="1">
                <a:solidFill>
                  <a:schemeClr val="tx1"/>
                </a:solidFill>
              </a:rPr>
              <a:t>administrative</a:t>
            </a:r>
            <a:r>
              <a:rPr lang="it-IT" sz="1700" dirty="0">
                <a:solidFill>
                  <a:schemeClr val="tx1"/>
                </a:solidFill>
              </a:rPr>
              <a:t> Staff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35 </a:t>
            </a:r>
            <a:r>
              <a:rPr lang="it-IT" sz="1700" dirty="0" err="1">
                <a:solidFill>
                  <a:schemeClr val="tx1"/>
                </a:solidFill>
              </a:rPr>
              <a:t>Linguistic</a:t>
            </a:r>
            <a:r>
              <a:rPr lang="it-IT" sz="1700" dirty="0">
                <a:solidFill>
                  <a:schemeClr val="tx1"/>
                </a:solidFill>
              </a:rPr>
              <a:t> Expert </a:t>
            </a:r>
            <a:r>
              <a:rPr lang="it-IT" sz="1700" dirty="0" err="1">
                <a:solidFill>
                  <a:schemeClr val="tx1"/>
                </a:solidFill>
              </a:rPr>
              <a:t>Collaborators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502E52F-8DCF-7262-757F-717714D8A4EA}"/>
              </a:ext>
            </a:extLst>
          </p:cNvPr>
          <p:cNvSpPr/>
          <p:nvPr/>
        </p:nvSpPr>
        <p:spPr>
          <a:xfrm>
            <a:off x="4932363" y="1484313"/>
            <a:ext cx="3960812" cy="1944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2 Schools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2 Bachelor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egree Programs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5 Master’s </a:t>
            </a:r>
            <a:r>
              <a:rPr lang="en-US" dirty="0">
                <a:solidFill>
                  <a:schemeClr val="tx1"/>
                </a:solidFill>
              </a:rPr>
              <a:t>Degree Programs</a:t>
            </a:r>
            <a:endParaRPr lang="en-US" sz="18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1 Single-Cycle </a:t>
            </a:r>
            <a:r>
              <a:rPr lang="en-US" dirty="0">
                <a:solidFill>
                  <a:schemeClr val="tx1"/>
                </a:solidFill>
              </a:rPr>
              <a:t>Master’s Degree</a:t>
            </a:r>
            <a:endParaRPr lang="en-US" sz="18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5 first-level and 1 second-level post-graduate Master’s Degrees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4 Specialization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ourses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C7F40F7-204F-663F-07B8-38C056B88E60}"/>
              </a:ext>
            </a:extLst>
          </p:cNvPr>
          <p:cNvSpPr/>
          <p:nvPr/>
        </p:nvSpPr>
        <p:spPr>
          <a:xfrm>
            <a:off x="250825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rgbClr val="8064A2">
                  <a:hueOff val="0"/>
                  <a:satOff val="0"/>
                  <a:lumOff val="0"/>
                  <a:tint val="66000"/>
                  <a:satMod val="160000"/>
                </a:srgbClr>
              </a:gs>
              <a:gs pos="81000">
                <a:srgbClr val="8064A2">
                  <a:hueOff val="0"/>
                  <a:satOff val="0"/>
                  <a:lumOff val="0"/>
                  <a:tint val="44500"/>
                  <a:satMod val="160000"/>
                </a:srgbClr>
              </a:gs>
              <a:gs pos="100000">
                <a:srgbClr val="8064A2">
                  <a:hueOff val="0"/>
                  <a:satOff val="0"/>
                  <a:lumOff val="0"/>
                  <a:tint val="23500"/>
                  <a:satMod val="160000"/>
                </a:srgbClr>
              </a:gs>
            </a:gsLst>
            <a:lin ang="6000000" scaled="0"/>
            <a:tileRect/>
          </a:gra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17742" tIns="0" rIns="217742" bIns="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/>
              <a:t>2 PhD Schools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/>
              <a:t>20 Laboratories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/>
              <a:t>27 Research Units</a:t>
            </a:r>
            <a:endParaRPr lang="it-IT" sz="170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C166009-4112-7A24-E7BB-42BD0C186A86}"/>
              </a:ext>
            </a:extLst>
          </p:cNvPr>
          <p:cNvSpPr/>
          <p:nvPr/>
        </p:nvSpPr>
        <p:spPr>
          <a:xfrm>
            <a:off x="4933950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97 </a:t>
            </a:r>
            <a:r>
              <a:rPr lang="en-US" dirty="0">
                <a:solidFill>
                  <a:schemeClr val="dk1"/>
                </a:solidFill>
              </a:rPr>
              <a:t>A</a:t>
            </a:r>
            <a:r>
              <a:rPr lang="en-US" sz="1800" dirty="0">
                <a:solidFill>
                  <a:schemeClr val="dk1"/>
                </a:solidFill>
              </a:rPr>
              <a:t>greements with foreign Universities</a:t>
            </a:r>
            <a:endParaRPr lang="it-IT" sz="1700" dirty="0">
              <a:solidFill>
                <a:schemeClr val="dk1"/>
              </a:solidFill>
            </a:endParaRP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41 Visiting Professors</a:t>
            </a:r>
          </a:p>
          <a:p>
            <a:pPr algn="ctr">
              <a:defRPr/>
            </a:pPr>
            <a:r>
              <a:rPr lang="it-IT" sz="1700">
                <a:solidFill>
                  <a:schemeClr val="dk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ouble Degrees</a:t>
            </a:r>
            <a:endParaRPr lang="it-IT" sz="1700" dirty="0">
              <a:solidFill>
                <a:schemeClr val="dk1"/>
              </a:solidFill>
            </a:endParaRPr>
          </a:p>
        </p:txBody>
      </p:sp>
      <p:sp>
        <p:nvSpPr>
          <p:cNvPr id="15" name="Segnaposto testo 1">
            <a:extLst>
              <a:ext uri="{FF2B5EF4-FFF2-40B4-BE49-F238E27FC236}">
                <a16:creationId xmlns:a16="http://schemas.microsoft.com/office/drawing/2014/main" id="{0C6CE078-DDF3-7D6B-76CB-8F6F53712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63" y="6607175"/>
            <a:ext cx="7591425" cy="250825"/>
          </a:xfrm>
        </p:spPr>
        <p:txBody>
          <a:bodyPr/>
          <a:lstStyle/>
          <a:p>
            <a:r>
              <a:rPr lang="it-IT" dirty="0"/>
              <a:t>Dipartimento FORLILPSI</a:t>
            </a:r>
          </a:p>
        </p:txBody>
      </p:sp>
      <p:pic>
        <p:nvPicPr>
          <p:cNvPr id="1026" name="Picture 2" descr="Personnel logo Images, Stock Photos &amp; Vectors | Shutterstock">
            <a:extLst>
              <a:ext uri="{FF2B5EF4-FFF2-40B4-BE49-F238E27FC236}">
                <a16:creationId xmlns:a16="http://schemas.microsoft.com/office/drawing/2014/main" id="{43EF8CE3-6AF3-FB95-8A43-FA9274240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14582"/>
          <a:stretch/>
        </p:blipFill>
        <p:spPr bwMode="auto">
          <a:xfrm>
            <a:off x="409395" y="1607718"/>
            <a:ext cx="530884" cy="4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earch Stream Icon Logo, HD Png Download - kindpng">
            <a:extLst>
              <a:ext uri="{FF2B5EF4-FFF2-40B4-BE49-F238E27FC236}">
                <a16:creationId xmlns:a16="http://schemas.microsoft.com/office/drawing/2014/main" id="{B9A673AE-7427-90A9-07CD-7107F1DA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" y="5443268"/>
            <a:ext cx="509829" cy="5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ernationalization of Productos Colcar">
            <a:extLst>
              <a:ext uri="{FF2B5EF4-FFF2-40B4-BE49-F238E27FC236}">
                <a16:creationId xmlns:a16="http://schemas.microsoft.com/office/drawing/2014/main" id="{61023C9E-B05B-492C-2E31-84DC269AE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9259" r="9346" b="11963"/>
          <a:stretch/>
        </p:blipFill>
        <p:spPr bwMode="auto">
          <a:xfrm>
            <a:off x="8204231" y="5447672"/>
            <a:ext cx="509319" cy="4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sign a Teaching Logo | Freelancer">
            <a:extLst>
              <a:ext uri="{FF2B5EF4-FFF2-40B4-BE49-F238E27FC236}">
                <a16:creationId xmlns:a16="http://schemas.microsoft.com/office/drawing/2014/main" id="{48DE7B6B-8D63-F49E-6165-D890F336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6927" r="35926" b="35984"/>
          <a:stretch/>
        </p:blipFill>
        <p:spPr bwMode="auto">
          <a:xfrm>
            <a:off x="8263865" y="1602181"/>
            <a:ext cx="564550" cy="4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7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ma 27">
            <a:extLst>
              <a:ext uri="{FF2B5EF4-FFF2-40B4-BE49-F238E27FC236}">
                <a16:creationId xmlns:a16="http://schemas.microsoft.com/office/drawing/2014/main" id="{DC654B05-FB30-E805-E265-7390948DA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257351"/>
              </p:ext>
            </p:extLst>
          </p:nvPr>
        </p:nvGraphicFramePr>
        <p:xfrm>
          <a:off x="179512" y="1052736"/>
          <a:ext cx="8784976" cy="566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73E2E416-4C78-2740-9AB1-EAD18BBE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02" y="464777"/>
            <a:ext cx="8103948" cy="854592"/>
          </a:xfrm>
        </p:spPr>
        <p:txBody>
          <a:bodyPr/>
          <a:lstStyle/>
          <a:p>
            <a:r>
              <a:rPr lang="it-IT" dirty="0"/>
              <a:t>FORLILPSI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5042D5-F333-9F53-A435-431F9B2A0921}"/>
              </a:ext>
            </a:extLst>
          </p:cNvPr>
          <p:cNvSpPr txBox="1"/>
          <p:nvPr/>
        </p:nvSpPr>
        <p:spPr>
          <a:xfrm>
            <a:off x="5003800" y="1195388"/>
            <a:ext cx="37449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Images of Europe through public and private archives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BD4814-69A3-3EB9-18B9-88F4DE1C87F0}"/>
              </a:ext>
            </a:extLst>
          </p:cNvPr>
          <p:cNvSpPr txBox="1"/>
          <p:nvPr/>
        </p:nvSpPr>
        <p:spPr>
          <a:xfrm>
            <a:off x="1384300" y="1206500"/>
            <a:ext cx="24717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Corpora and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Historical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English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endParaRPr lang="it-IT" sz="11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F62613-A23A-4B00-94E5-26861F06476F}"/>
              </a:ext>
            </a:extLst>
          </p:cNvPr>
          <p:cNvSpPr txBox="1"/>
          <p:nvPr/>
        </p:nvSpPr>
        <p:spPr>
          <a:xfrm>
            <a:off x="738188" y="1717675"/>
            <a:ext cx="345598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  <a:latin typeface="+mj-lt"/>
              </a:rPr>
              <a:t>Childhood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Studies. History,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pedagogy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childhood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culture</a:t>
            </a:r>
            <a:endParaRPr lang="it-IT" sz="11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71D4F2-3EE4-9500-EA9D-50D9666C6F4C}"/>
              </a:ext>
            </a:extLst>
          </p:cNvPr>
          <p:cNvSpPr txBox="1"/>
          <p:nvPr/>
        </p:nvSpPr>
        <p:spPr>
          <a:xfrm>
            <a:off x="5272088" y="1724025"/>
            <a:ext cx="30241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Hungarian and East-Central European Studies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ECBDEE-4477-321D-25DB-09D26B8BE33E}"/>
              </a:ext>
            </a:extLst>
          </p:cNvPr>
          <p:cNvSpPr txBox="1"/>
          <p:nvPr/>
        </p:nvSpPr>
        <p:spPr>
          <a:xfrm>
            <a:off x="1335088" y="2225675"/>
            <a:ext cx="25701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Corpus and Language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Variation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in English </a:t>
            </a:r>
            <a:endParaRPr lang="it-IT" sz="1100" dirty="0"/>
          </a:p>
        </p:txBody>
      </p:sp>
      <p:sp>
        <p:nvSpPr>
          <p:cNvPr id="14" name="CasellaDiTesto 20">
            <a:extLst>
              <a:ext uri="{FF2B5EF4-FFF2-40B4-BE49-F238E27FC236}">
                <a16:creationId xmlns:a16="http://schemas.microsoft.com/office/drawing/2014/main" id="{32688B00-5CA0-3B07-25BF-A940A339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2700338"/>
            <a:ext cx="2406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 dirty="0" err="1"/>
              <a:t>Parenting</a:t>
            </a:r>
            <a:r>
              <a:rPr lang="it-IT" altLang="it-IT" sz="1100" dirty="0"/>
              <a:t>, </a:t>
            </a:r>
            <a:r>
              <a:rPr lang="it-IT" altLang="it-IT" sz="1100" dirty="0" err="1"/>
              <a:t>childhood</a:t>
            </a:r>
            <a:r>
              <a:rPr lang="it-IT" altLang="it-IT" sz="1100" dirty="0"/>
              <a:t> and interculture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B871D2-BADC-5272-65EA-D53DC19ED059}"/>
              </a:ext>
            </a:extLst>
          </p:cNvPr>
          <p:cNvSpPr txBox="1"/>
          <p:nvPr/>
        </p:nvSpPr>
        <p:spPr>
          <a:xfrm>
            <a:off x="5307013" y="2727325"/>
            <a:ext cx="18002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Cultural Heritage Lexicon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FE90EB-D9D3-3A97-8101-1B06E11E3212}"/>
              </a:ext>
            </a:extLst>
          </p:cNvPr>
          <p:cNvSpPr txBox="1"/>
          <p:nvPr/>
        </p:nvSpPr>
        <p:spPr>
          <a:xfrm>
            <a:off x="1504950" y="3257550"/>
            <a:ext cx="24066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Lifelong Learning and Higher Education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4D3330-EAE6-69D7-381E-388848ACD151}"/>
              </a:ext>
            </a:extLst>
          </p:cNvPr>
          <p:cNvSpPr txBox="1"/>
          <p:nvPr/>
        </p:nvSpPr>
        <p:spPr>
          <a:xfrm>
            <a:off x="5006975" y="3144838"/>
            <a:ext cx="39639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Learning Media &amp; Technology for Educational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Innovation in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Education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Training</a:t>
            </a:r>
            <a:endParaRPr lang="it-IT" sz="11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3E3D26-8C36-C624-5130-D55BAA07F809}"/>
              </a:ext>
            </a:extLst>
          </p:cNvPr>
          <p:cNvSpPr txBox="1"/>
          <p:nvPr/>
        </p:nvSpPr>
        <p:spPr>
          <a:xfrm>
            <a:off x="566057" y="3744913"/>
            <a:ext cx="36058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Educational Models: Interdisciplinary Theories and Research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3D87E88-5361-1888-B3A0-1C83A5853806}"/>
              </a:ext>
            </a:extLst>
          </p:cNvPr>
          <p:cNvSpPr txBox="1"/>
          <p:nvPr/>
        </p:nvSpPr>
        <p:spPr>
          <a:xfrm>
            <a:off x="5235575" y="3721100"/>
            <a:ext cx="3060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Narrative Research and Developmental Processes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85AEDF-D39C-69CD-8905-215F927B1CD1}"/>
              </a:ext>
            </a:extLst>
          </p:cNvPr>
          <p:cNvSpPr txBox="1"/>
          <p:nvPr/>
        </p:nvSpPr>
        <p:spPr>
          <a:xfrm>
            <a:off x="739775" y="4244975"/>
            <a:ext cx="31718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Culture of peace, sustainability and human rights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7560610-2366-1606-EAC5-8D2B6C860724}"/>
              </a:ext>
            </a:extLst>
          </p:cNvPr>
          <p:cNvSpPr txBox="1"/>
          <p:nvPr/>
        </p:nvSpPr>
        <p:spPr>
          <a:xfrm>
            <a:off x="4994275" y="4191000"/>
            <a:ext cx="40560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School Psychology: Promoting Learning and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Socialisation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CasellaDiTesto 38">
            <a:extLst>
              <a:ext uri="{FF2B5EF4-FFF2-40B4-BE49-F238E27FC236}">
                <a16:creationId xmlns:a16="http://schemas.microsoft.com/office/drawing/2014/main" id="{81C5AA32-39BA-B098-2ACE-9DB42481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4757738"/>
            <a:ext cx="1970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 dirty="0"/>
              <a:t>Gender </a:t>
            </a:r>
            <a:r>
              <a:rPr lang="it-IT" altLang="it-IT" sz="1100" dirty="0" err="1"/>
              <a:t>pedagogy</a:t>
            </a:r>
            <a:r>
              <a:rPr lang="it-IT" altLang="it-IT" sz="1100" dirty="0"/>
              <a:t> and </a:t>
            </a:r>
            <a:r>
              <a:rPr lang="it-IT" altLang="it-IT" sz="1100" dirty="0" err="1"/>
              <a:t>didactics</a:t>
            </a:r>
            <a:endParaRPr lang="it-IT" altLang="it-IT" sz="11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711C20-AFB2-D074-DB53-B87FDE71D2AC}"/>
              </a:ext>
            </a:extLst>
          </p:cNvPr>
          <p:cNvSpPr txBox="1"/>
          <p:nvPr/>
        </p:nvSpPr>
        <p:spPr>
          <a:xfrm>
            <a:off x="816429" y="5270500"/>
            <a:ext cx="30951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Research and action for psychosocial well-being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2992F8-5917-CDE6-47A8-AA38E8AC8FF2}"/>
              </a:ext>
            </a:extLst>
          </p:cNvPr>
          <p:cNvSpPr txBox="1"/>
          <p:nvPr/>
        </p:nvSpPr>
        <p:spPr>
          <a:xfrm>
            <a:off x="5003800" y="5289550"/>
            <a:ext cx="28225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Social-emotional development in the life cycle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EC3B835-E8C1-5722-5754-0F6A760B2C1F}"/>
              </a:ext>
            </a:extLst>
          </p:cNvPr>
          <p:cNvSpPr txBox="1"/>
          <p:nvPr/>
        </p:nvSpPr>
        <p:spPr>
          <a:xfrm>
            <a:off x="2087563" y="5791200"/>
            <a:ext cx="20955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Sino-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Italian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Links and Connections</a:t>
            </a:r>
            <a:endParaRPr lang="it-IT" sz="11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744CFED-E06C-6C0B-CD96-A38A0557CDBA}"/>
              </a:ext>
            </a:extLst>
          </p:cNvPr>
          <p:cNvSpPr txBox="1"/>
          <p:nvPr/>
        </p:nvSpPr>
        <p:spPr>
          <a:xfrm>
            <a:off x="5192713" y="5791200"/>
            <a:ext cx="31813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Historical studies on education and training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00F202D-A40F-38D7-EE56-B55C3332A92D}"/>
              </a:ext>
            </a:extLst>
          </p:cNvPr>
          <p:cNvSpPr txBox="1"/>
          <p:nvPr/>
        </p:nvSpPr>
        <p:spPr>
          <a:xfrm>
            <a:off x="4921250" y="6175375"/>
            <a:ext cx="413543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Work and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Organisational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Psychology for career guidance, career counselling, talent and healthy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organisations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8EC411B-1A59-CECB-97CC-CEFD3685A788}"/>
              </a:ext>
            </a:extLst>
          </p:cNvPr>
          <p:cNvSpPr txBox="1"/>
          <p:nvPr/>
        </p:nvSpPr>
        <p:spPr>
          <a:xfrm>
            <a:off x="5006975" y="2198688"/>
            <a:ext cx="42052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People and work. Training Processes, Professions,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Organisations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CasellaDiTesto 40">
            <a:extLst>
              <a:ext uri="{FF2B5EF4-FFF2-40B4-BE49-F238E27FC236}">
                <a16:creationId xmlns:a16="http://schemas.microsoft.com/office/drawing/2014/main" id="{00FC48F5-2538-AB1E-9FFA-964666F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4673600"/>
            <a:ext cx="3951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1100" dirty="0"/>
              <a:t>Pedagogical approach for Sustainable development and Heritage valorization</a:t>
            </a:r>
            <a:endParaRPr lang="it-IT" altLang="it-IT" sz="1100" dirty="0"/>
          </a:p>
        </p:txBody>
      </p:sp>
      <p:sp>
        <p:nvSpPr>
          <p:cNvPr id="32" name="Segnaposto testo 1">
            <a:extLst>
              <a:ext uri="{FF2B5EF4-FFF2-40B4-BE49-F238E27FC236}">
                <a16:creationId xmlns:a16="http://schemas.microsoft.com/office/drawing/2014/main" id="{72C39386-9A04-0280-D91F-1B8F60C96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607581"/>
            <a:ext cx="7590251" cy="250425"/>
          </a:xfrm>
        </p:spPr>
        <p:txBody>
          <a:bodyPr/>
          <a:lstStyle/>
          <a:p>
            <a:r>
              <a:rPr lang="it-IT" dirty="0"/>
              <a:t>Department FORLILPSI</a:t>
            </a:r>
          </a:p>
        </p:txBody>
      </p:sp>
    </p:spTree>
    <p:extLst>
      <p:ext uri="{BB962C8B-B14F-4D97-AF65-F5344CB8AC3E}">
        <p14:creationId xmlns:p14="http://schemas.microsoft.com/office/powerpoint/2010/main" val="237442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27A09A8-2F72-7847-99CA-1DE1D4CB3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Forlilpsi</a:t>
            </a:r>
            <a:r>
              <a:rPr lang="it-IT" dirty="0"/>
              <a:t> Department</a:t>
            </a:r>
          </a:p>
          <a:p>
            <a:r>
              <a:rPr lang="it-IT"/>
              <a:t>2025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DC4E932-7BD2-7A47-92EF-1B475CA7EC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4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420</Words>
  <Application>Microsoft Macintosh PowerPoint</Application>
  <PresentationFormat>Presentazione su schermo (4:3)</PresentationFormat>
  <Paragraphs>85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Baloo Bhai</vt:lpstr>
      <vt:lpstr>Calibri</vt:lpstr>
      <vt:lpstr>Courier New</vt:lpstr>
      <vt:lpstr>Verdana</vt:lpstr>
      <vt:lpstr>Template UniFI</vt:lpstr>
      <vt:lpstr>The Department of Education, Languages, Interculture, Literatures  and Psychology (FORLILPSI)</vt:lpstr>
      <vt:lpstr>Presentazione standard di PowerPoint</vt:lpstr>
      <vt:lpstr>The four Pillars of FORLILPSI</vt:lpstr>
      <vt:lpstr>FORLILPSI in Numbers</vt:lpstr>
      <vt:lpstr>FORLILPSI Research Areas 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Arianna Antonielli</cp:lastModifiedBy>
  <cp:revision>58</cp:revision>
  <dcterms:created xsi:type="dcterms:W3CDTF">2020-11-12T10:34:42Z</dcterms:created>
  <dcterms:modified xsi:type="dcterms:W3CDTF">2025-02-16T08:36:10Z</dcterms:modified>
  <cp:category/>
</cp:coreProperties>
</file>